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 id="2147483664" r:id="rId3"/>
  </p:sldMasterIdLst>
  <p:sldIdLst>
    <p:sldId id="272" r:id="rId4"/>
    <p:sldId id="267" r:id="rId5"/>
    <p:sldId id="294" r:id="rId6"/>
    <p:sldId id="308" r:id="rId7"/>
    <p:sldId id="257" r:id="rId8"/>
    <p:sldId id="258" r:id="rId9"/>
    <p:sldId id="295" r:id="rId10"/>
    <p:sldId id="297" r:id="rId11"/>
    <p:sldId id="298" r:id="rId12"/>
    <p:sldId id="299" r:id="rId13"/>
    <p:sldId id="300" r:id="rId14"/>
    <p:sldId id="301" r:id="rId15"/>
    <p:sldId id="302" r:id="rId16"/>
    <p:sldId id="303" r:id="rId17"/>
    <p:sldId id="304" r:id="rId18"/>
    <p:sldId id="305" r:id="rId19"/>
    <p:sldId id="306" r:id="rId20"/>
    <p:sldId id="307" r:id="rId21"/>
    <p:sldId id="256" r:id="rId22"/>
    <p:sldId id="314" r:id="rId23"/>
    <p:sldId id="309" r:id="rId24"/>
    <p:sldId id="310" r:id="rId25"/>
    <p:sldId id="311" r:id="rId26"/>
    <p:sldId id="312" r:id="rId27"/>
    <p:sldId id="313" r:id="rId28"/>
    <p:sldId id="283" r:id="rId29"/>
    <p:sldId id="315" r:id="rId30"/>
    <p:sldId id="316" r:id="rId31"/>
    <p:sldId id="317" r:id="rId32"/>
    <p:sldId id="318" r:id="rId33"/>
    <p:sldId id="319" r:id="rId34"/>
    <p:sldId id="320" r:id="rId35"/>
    <p:sldId id="321" r:id="rId36"/>
    <p:sldId id="259" r:id="rId37"/>
    <p:sldId id="260" r:id="rId38"/>
    <p:sldId id="322" r:id="rId39"/>
    <p:sldId id="262" r:id="rId40"/>
    <p:sldId id="323" r:id="rId41"/>
    <p:sldId id="263" r:id="rId42"/>
    <p:sldId id="264" r:id="rId43"/>
    <p:sldId id="265" r:id="rId44"/>
    <p:sldId id="26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BA30"/>
    <a:srgbClr val="C9C716"/>
    <a:srgbClr val="7058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3207ED-FCBD-4C4C-8EC4-048D3874A0E3}" v="30" dt="2023-10-23T14:02:09.2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294" autoAdjust="0"/>
    <p:restoredTop sz="94660"/>
  </p:normalViewPr>
  <p:slideViewPr>
    <p:cSldViewPr snapToGrid="0">
      <p:cViewPr varScale="1">
        <p:scale>
          <a:sx n="63" d="100"/>
          <a:sy n="63" d="100"/>
        </p:scale>
        <p:origin x="44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51"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waheed Musa" userId="46c5ec629d3b8630" providerId="LiveId" clId="{C13207ED-FCBD-4C4C-8EC4-048D3874A0E3}"/>
    <pc:docChg chg="undo redo custSel addSld delSld modSld">
      <pc:chgData name="Abdulwaheed Musa" userId="46c5ec629d3b8630" providerId="LiveId" clId="{C13207ED-FCBD-4C4C-8EC4-048D3874A0E3}" dt="2023-10-23T14:08:22.128" v="268" actId="6549"/>
      <pc:docMkLst>
        <pc:docMk/>
      </pc:docMkLst>
      <pc:sldChg chg="delSp add setBg delDesignElem">
        <pc:chgData name="Abdulwaheed Musa" userId="46c5ec629d3b8630" providerId="LiveId" clId="{C13207ED-FCBD-4C4C-8EC4-048D3874A0E3}" dt="2023-10-23T13:10:42.954" v="27"/>
        <pc:sldMkLst>
          <pc:docMk/>
          <pc:sldMk cId="1219071101" sldId="256"/>
        </pc:sldMkLst>
        <pc:spChg chg="del">
          <ac:chgData name="Abdulwaheed Musa" userId="46c5ec629d3b8630" providerId="LiveId" clId="{C13207ED-FCBD-4C4C-8EC4-048D3874A0E3}" dt="2023-10-23T13:10:42.954" v="27"/>
          <ac:spMkLst>
            <pc:docMk/>
            <pc:sldMk cId="1219071101" sldId="256"/>
            <ac:spMk id="9" creationId="{4D60F200-5EB0-B223-2439-C96C67F0FEE1}"/>
          </ac:spMkLst>
        </pc:spChg>
        <pc:spChg chg="del">
          <ac:chgData name="Abdulwaheed Musa" userId="46c5ec629d3b8630" providerId="LiveId" clId="{C13207ED-FCBD-4C4C-8EC4-048D3874A0E3}" dt="2023-10-23T13:10:42.954" v="27"/>
          <ac:spMkLst>
            <pc:docMk/>
            <pc:sldMk cId="1219071101" sldId="256"/>
            <ac:spMk id="11" creationId="{1740453C-744F-DB3A-47EC-15EACE1DC117}"/>
          </ac:spMkLst>
        </pc:spChg>
        <pc:spChg chg="del">
          <ac:chgData name="Abdulwaheed Musa" userId="46c5ec629d3b8630" providerId="LiveId" clId="{C13207ED-FCBD-4C4C-8EC4-048D3874A0E3}" dt="2023-10-23T13:10:42.954" v="27"/>
          <ac:spMkLst>
            <pc:docMk/>
            <pc:sldMk cId="1219071101" sldId="256"/>
            <ac:spMk id="13" creationId="{962A8E1D-90CD-2726-B97D-80BFB6059E69}"/>
          </ac:spMkLst>
        </pc:spChg>
        <pc:spChg chg="del">
          <ac:chgData name="Abdulwaheed Musa" userId="46c5ec629d3b8630" providerId="LiveId" clId="{C13207ED-FCBD-4C4C-8EC4-048D3874A0E3}" dt="2023-10-23T13:10:42.954" v="27"/>
          <ac:spMkLst>
            <pc:docMk/>
            <pc:sldMk cId="1219071101" sldId="256"/>
            <ac:spMk id="15" creationId="{C05A64E8-8A7E-1885-80C2-5065AD83514C}"/>
          </ac:spMkLst>
        </pc:spChg>
        <pc:spChg chg="del">
          <ac:chgData name="Abdulwaheed Musa" userId="46c5ec629d3b8630" providerId="LiveId" clId="{C13207ED-FCBD-4C4C-8EC4-048D3874A0E3}" dt="2023-10-23T13:10:42.954" v="27"/>
          <ac:spMkLst>
            <pc:docMk/>
            <pc:sldMk cId="1219071101" sldId="256"/>
            <ac:spMk id="17" creationId="{53E0A22C-11F5-81F7-047B-8B2857170B9B}"/>
          </ac:spMkLst>
        </pc:spChg>
        <pc:spChg chg="del">
          <ac:chgData name="Abdulwaheed Musa" userId="46c5ec629d3b8630" providerId="LiveId" clId="{C13207ED-FCBD-4C4C-8EC4-048D3874A0E3}" dt="2023-10-23T13:10:42.954" v="27"/>
          <ac:spMkLst>
            <pc:docMk/>
            <pc:sldMk cId="1219071101" sldId="256"/>
            <ac:spMk id="19" creationId="{FEFBFA78-9360-1E01-5448-6D5AE0A32601}"/>
          </ac:spMkLst>
        </pc:spChg>
        <pc:spChg chg="del">
          <ac:chgData name="Abdulwaheed Musa" userId="46c5ec629d3b8630" providerId="LiveId" clId="{C13207ED-FCBD-4C4C-8EC4-048D3874A0E3}" dt="2023-10-23T13:10:42.954" v="27"/>
          <ac:spMkLst>
            <pc:docMk/>
            <pc:sldMk cId="1219071101" sldId="256"/>
            <ac:spMk id="21" creationId="{01EB5855-8EB7-1AE5-9030-5D0AA3C1AF4B}"/>
          </ac:spMkLst>
        </pc:spChg>
      </pc:sldChg>
      <pc:sldChg chg="modSp mod">
        <pc:chgData name="Abdulwaheed Musa" userId="46c5ec629d3b8630" providerId="LiveId" clId="{C13207ED-FCBD-4C4C-8EC4-048D3874A0E3}" dt="2023-10-23T14:08:22.128" v="268" actId="6549"/>
        <pc:sldMkLst>
          <pc:docMk/>
          <pc:sldMk cId="3580383756" sldId="259"/>
        </pc:sldMkLst>
        <pc:spChg chg="mod">
          <ac:chgData name="Abdulwaheed Musa" userId="46c5ec629d3b8630" providerId="LiveId" clId="{C13207ED-FCBD-4C4C-8EC4-048D3874A0E3}" dt="2023-10-23T14:08:22.128" v="268" actId="6549"/>
          <ac:spMkLst>
            <pc:docMk/>
            <pc:sldMk cId="3580383756" sldId="259"/>
            <ac:spMk id="25" creationId="{10522CDC-67DF-4AF3-4114-503A36943D23}"/>
          </ac:spMkLst>
        </pc:spChg>
      </pc:sldChg>
      <pc:sldChg chg="modSp mod">
        <pc:chgData name="Abdulwaheed Musa" userId="46c5ec629d3b8630" providerId="LiveId" clId="{C13207ED-FCBD-4C4C-8EC4-048D3874A0E3}" dt="2023-10-23T14:08:15.287" v="267" actId="6549"/>
        <pc:sldMkLst>
          <pc:docMk/>
          <pc:sldMk cId="2104775420" sldId="260"/>
        </pc:sldMkLst>
        <pc:spChg chg="mod">
          <ac:chgData name="Abdulwaheed Musa" userId="46c5ec629d3b8630" providerId="LiveId" clId="{C13207ED-FCBD-4C4C-8EC4-048D3874A0E3}" dt="2023-10-23T14:08:15.287" v="267" actId="6549"/>
          <ac:spMkLst>
            <pc:docMk/>
            <pc:sldMk cId="2104775420" sldId="260"/>
            <ac:spMk id="5" creationId="{94A81278-7E60-7D21-8D76-9786C33806D9}"/>
          </ac:spMkLst>
        </pc:spChg>
      </pc:sldChg>
      <pc:sldChg chg="del">
        <pc:chgData name="Abdulwaheed Musa" userId="46c5ec629d3b8630" providerId="LiveId" clId="{C13207ED-FCBD-4C4C-8EC4-048D3874A0E3}" dt="2023-10-23T13:50:00.056" v="243" actId="47"/>
        <pc:sldMkLst>
          <pc:docMk/>
          <pc:sldMk cId="1586601947" sldId="261"/>
        </pc:sldMkLst>
      </pc:sldChg>
      <pc:sldChg chg="addSp delSp modSp mod setBg">
        <pc:chgData name="Abdulwaheed Musa" userId="46c5ec629d3b8630" providerId="LiveId" clId="{C13207ED-FCBD-4C4C-8EC4-048D3874A0E3}" dt="2023-10-23T14:02:41.909" v="264" actId="20577"/>
        <pc:sldMkLst>
          <pc:docMk/>
          <pc:sldMk cId="1959688471" sldId="262"/>
        </pc:sldMkLst>
        <pc:spChg chg="mod">
          <ac:chgData name="Abdulwaheed Musa" userId="46c5ec629d3b8630" providerId="LiveId" clId="{C13207ED-FCBD-4C4C-8EC4-048D3874A0E3}" dt="2023-10-23T14:02:41.909" v="264" actId="20577"/>
          <ac:spMkLst>
            <pc:docMk/>
            <pc:sldMk cId="1959688471" sldId="262"/>
            <ac:spMk id="5" creationId="{C8EDECF3-303B-3474-4308-9D099CA19725}"/>
          </ac:spMkLst>
        </pc:spChg>
        <pc:spChg chg="add del">
          <ac:chgData name="Abdulwaheed Musa" userId="46c5ec629d3b8630" providerId="LiveId" clId="{C13207ED-FCBD-4C4C-8EC4-048D3874A0E3}" dt="2023-10-23T13:02:23.456" v="13" actId="26606"/>
          <ac:spMkLst>
            <pc:docMk/>
            <pc:sldMk cId="1959688471" sldId="262"/>
            <ac:spMk id="11" creationId="{BACC6370-2D7E-4714-9D71-7542949D7D5D}"/>
          </ac:spMkLst>
        </pc:spChg>
        <pc:spChg chg="add del">
          <ac:chgData name="Abdulwaheed Musa" userId="46c5ec629d3b8630" providerId="LiveId" clId="{C13207ED-FCBD-4C4C-8EC4-048D3874A0E3}" dt="2023-10-23T13:02:39.127" v="17" actId="26606"/>
          <ac:spMkLst>
            <pc:docMk/>
            <pc:sldMk cId="1959688471" sldId="262"/>
            <ac:spMk id="12" creationId="{E51BA4DF-2BD4-4EC2-B1DB-B27C8AC71864}"/>
          </ac:spMkLst>
        </pc:spChg>
        <pc:spChg chg="add del">
          <ac:chgData name="Abdulwaheed Musa" userId="46c5ec629d3b8630" providerId="LiveId" clId="{C13207ED-FCBD-4C4C-8EC4-048D3874A0E3}" dt="2023-10-23T13:02:23.456" v="13" actId="26606"/>
          <ac:spMkLst>
            <pc:docMk/>
            <pc:sldMk cId="1959688471" sldId="262"/>
            <ac:spMk id="13" creationId="{F68B3F68-107C-434F-AA38-110D5EA91B85}"/>
          </ac:spMkLst>
        </pc:spChg>
        <pc:spChg chg="add">
          <ac:chgData name="Abdulwaheed Musa" userId="46c5ec629d3b8630" providerId="LiveId" clId="{C13207ED-FCBD-4C4C-8EC4-048D3874A0E3}" dt="2023-10-23T13:02:39.144" v="18" actId="26606"/>
          <ac:spMkLst>
            <pc:docMk/>
            <pc:sldMk cId="1959688471" sldId="262"/>
            <ac:spMk id="14" creationId="{BACC6370-2D7E-4714-9D71-7542949D7D5D}"/>
          </ac:spMkLst>
        </pc:spChg>
        <pc:spChg chg="add del">
          <ac:chgData name="Abdulwaheed Musa" userId="46c5ec629d3b8630" providerId="LiveId" clId="{C13207ED-FCBD-4C4C-8EC4-048D3874A0E3}" dt="2023-10-23T13:02:23.456" v="13" actId="26606"/>
          <ac:spMkLst>
            <pc:docMk/>
            <pc:sldMk cId="1959688471" sldId="262"/>
            <ac:spMk id="15" creationId="{AAD0DBB9-1A4B-4391-81D4-CB19F9AB918A}"/>
          </ac:spMkLst>
        </pc:spChg>
        <pc:spChg chg="add">
          <ac:chgData name="Abdulwaheed Musa" userId="46c5ec629d3b8630" providerId="LiveId" clId="{C13207ED-FCBD-4C4C-8EC4-048D3874A0E3}" dt="2023-10-23T13:02:39.144" v="18" actId="26606"/>
          <ac:spMkLst>
            <pc:docMk/>
            <pc:sldMk cId="1959688471" sldId="262"/>
            <ac:spMk id="16" creationId="{F68B3F68-107C-434F-AA38-110D5EA91B85}"/>
          </ac:spMkLst>
        </pc:spChg>
        <pc:spChg chg="add del">
          <ac:chgData name="Abdulwaheed Musa" userId="46c5ec629d3b8630" providerId="LiveId" clId="{C13207ED-FCBD-4C4C-8EC4-048D3874A0E3}" dt="2023-10-23T13:02:23.456" v="13" actId="26606"/>
          <ac:spMkLst>
            <pc:docMk/>
            <pc:sldMk cId="1959688471" sldId="262"/>
            <ac:spMk id="17" creationId="{063BBA22-50EA-4C4D-BE05-F1CE4E63AA56}"/>
          </ac:spMkLst>
        </pc:spChg>
        <pc:spChg chg="add">
          <ac:chgData name="Abdulwaheed Musa" userId="46c5ec629d3b8630" providerId="LiveId" clId="{C13207ED-FCBD-4C4C-8EC4-048D3874A0E3}" dt="2023-10-23T13:02:39.144" v="18" actId="26606"/>
          <ac:spMkLst>
            <pc:docMk/>
            <pc:sldMk cId="1959688471" sldId="262"/>
            <ac:spMk id="18" creationId="{AAD0DBB9-1A4B-4391-81D4-CB19F9AB918A}"/>
          </ac:spMkLst>
        </pc:spChg>
        <pc:spChg chg="add del">
          <ac:chgData name="Abdulwaheed Musa" userId="46c5ec629d3b8630" providerId="LiveId" clId="{C13207ED-FCBD-4C4C-8EC4-048D3874A0E3}" dt="2023-10-23T13:02:28.744" v="15" actId="26606"/>
          <ac:spMkLst>
            <pc:docMk/>
            <pc:sldMk cId="1959688471" sldId="262"/>
            <ac:spMk id="19" creationId="{53B021B3-DE93-4AB7-8A18-CF5F1CED88B8}"/>
          </ac:spMkLst>
        </pc:spChg>
        <pc:spChg chg="add del">
          <ac:chgData name="Abdulwaheed Musa" userId="46c5ec629d3b8630" providerId="LiveId" clId="{C13207ED-FCBD-4C4C-8EC4-048D3874A0E3}" dt="2023-10-23T13:02:28.744" v="15" actId="26606"/>
          <ac:spMkLst>
            <pc:docMk/>
            <pc:sldMk cId="1959688471" sldId="262"/>
            <ac:spMk id="20" creationId="{52D502E5-F6B4-4D58-B4AE-FC466FF15EE8}"/>
          </ac:spMkLst>
        </pc:spChg>
        <pc:spChg chg="add del">
          <ac:chgData name="Abdulwaheed Musa" userId="46c5ec629d3b8630" providerId="LiveId" clId="{C13207ED-FCBD-4C4C-8EC4-048D3874A0E3}" dt="2023-10-23T13:02:28.744" v="15" actId="26606"/>
          <ac:spMkLst>
            <pc:docMk/>
            <pc:sldMk cId="1959688471" sldId="262"/>
            <ac:spMk id="21" creationId="{9DECDBF4-02B6-4BB4-B65B-B8107AD6A9E8}"/>
          </ac:spMkLst>
        </pc:spChg>
        <pc:spChg chg="add">
          <ac:chgData name="Abdulwaheed Musa" userId="46c5ec629d3b8630" providerId="LiveId" clId="{C13207ED-FCBD-4C4C-8EC4-048D3874A0E3}" dt="2023-10-23T13:02:39.144" v="18" actId="26606"/>
          <ac:spMkLst>
            <pc:docMk/>
            <pc:sldMk cId="1959688471" sldId="262"/>
            <ac:spMk id="22" creationId="{063BBA22-50EA-4C4D-BE05-F1CE4E63AA56}"/>
          </ac:spMkLst>
        </pc:spChg>
        <pc:graphicFrameChg chg="mod modGraphic">
          <ac:chgData name="Abdulwaheed Musa" userId="46c5ec629d3b8630" providerId="LiveId" clId="{C13207ED-FCBD-4C4C-8EC4-048D3874A0E3}" dt="2023-10-23T13:02:39.144" v="18" actId="26606"/>
          <ac:graphicFrameMkLst>
            <pc:docMk/>
            <pc:sldMk cId="1959688471" sldId="262"/>
            <ac:graphicFrameMk id="6" creationId="{BAF557FE-B455-1A76-868C-F66C8B91DF5D}"/>
          </ac:graphicFrameMkLst>
        </pc:graphicFrameChg>
        <pc:picChg chg="add del">
          <ac:chgData name="Abdulwaheed Musa" userId="46c5ec629d3b8630" providerId="LiveId" clId="{C13207ED-FCBD-4C4C-8EC4-048D3874A0E3}" dt="2023-10-23T13:02:39.127" v="17" actId="26606"/>
          <ac:picMkLst>
            <pc:docMk/>
            <pc:sldMk cId="1959688471" sldId="262"/>
            <ac:picMk id="8" creationId="{2D6703EE-2DAA-151D-317E-131415D478CB}"/>
          </ac:picMkLst>
        </pc:picChg>
      </pc:sldChg>
      <pc:sldChg chg="modSp mod">
        <pc:chgData name="Abdulwaheed Musa" userId="46c5ec629d3b8630" providerId="LiveId" clId="{C13207ED-FCBD-4C4C-8EC4-048D3874A0E3}" dt="2023-10-23T14:08:04.394" v="266" actId="6549"/>
        <pc:sldMkLst>
          <pc:docMk/>
          <pc:sldMk cId="997089976" sldId="263"/>
        </pc:sldMkLst>
        <pc:spChg chg="mod">
          <ac:chgData name="Abdulwaheed Musa" userId="46c5ec629d3b8630" providerId="LiveId" clId="{C13207ED-FCBD-4C4C-8EC4-048D3874A0E3}" dt="2023-10-23T14:08:04.394" v="266" actId="6549"/>
          <ac:spMkLst>
            <pc:docMk/>
            <pc:sldMk cId="997089976" sldId="263"/>
            <ac:spMk id="5" creationId="{FDE7D4C3-F5DC-8FA3-E8EA-B54F7A00AE62}"/>
          </ac:spMkLst>
        </pc:spChg>
      </pc:sldChg>
      <pc:sldChg chg="modSp mod">
        <pc:chgData name="Abdulwaheed Musa" userId="46c5ec629d3b8630" providerId="LiveId" clId="{C13207ED-FCBD-4C4C-8EC4-048D3874A0E3}" dt="2023-10-23T14:07:54.536" v="265" actId="6549"/>
        <pc:sldMkLst>
          <pc:docMk/>
          <pc:sldMk cId="2524765476" sldId="264"/>
        </pc:sldMkLst>
        <pc:spChg chg="mod">
          <ac:chgData name="Abdulwaheed Musa" userId="46c5ec629d3b8630" providerId="LiveId" clId="{C13207ED-FCBD-4C4C-8EC4-048D3874A0E3}" dt="2023-10-23T14:07:54.536" v="265" actId="6549"/>
          <ac:spMkLst>
            <pc:docMk/>
            <pc:sldMk cId="2524765476" sldId="264"/>
            <ac:spMk id="5" creationId="{FDE7D4C3-F5DC-8FA3-E8EA-B54F7A00AE62}"/>
          </ac:spMkLst>
        </pc:spChg>
      </pc:sldChg>
      <pc:sldChg chg="addSp delSp modSp mod setBg">
        <pc:chgData name="Abdulwaheed Musa" userId="46c5ec629d3b8630" providerId="LiveId" clId="{C13207ED-FCBD-4C4C-8EC4-048D3874A0E3}" dt="2023-10-23T13:01:55.403" v="11" actId="26606"/>
        <pc:sldMkLst>
          <pc:docMk/>
          <pc:sldMk cId="2905686945" sldId="283"/>
        </pc:sldMkLst>
        <pc:spChg chg="mod">
          <ac:chgData name="Abdulwaheed Musa" userId="46c5ec629d3b8630" providerId="LiveId" clId="{C13207ED-FCBD-4C4C-8EC4-048D3874A0E3}" dt="2023-10-23T13:01:55.403" v="11" actId="26606"/>
          <ac:spMkLst>
            <pc:docMk/>
            <pc:sldMk cId="2905686945" sldId="283"/>
            <ac:spMk id="2" creationId="{01496BF5-91BA-E995-4135-3DB836D092B5}"/>
          </ac:spMkLst>
        </pc:spChg>
        <pc:spChg chg="mod">
          <ac:chgData name="Abdulwaheed Musa" userId="46c5ec629d3b8630" providerId="LiveId" clId="{C13207ED-FCBD-4C4C-8EC4-048D3874A0E3}" dt="2023-10-23T13:01:55.403" v="11" actId="26606"/>
          <ac:spMkLst>
            <pc:docMk/>
            <pc:sldMk cId="2905686945" sldId="283"/>
            <ac:spMk id="3" creationId="{06D65985-E585-EE14-A9D9-835A5153CEF8}"/>
          </ac:spMkLst>
        </pc:spChg>
        <pc:spChg chg="mod">
          <ac:chgData name="Abdulwaheed Musa" userId="46c5ec629d3b8630" providerId="LiveId" clId="{C13207ED-FCBD-4C4C-8EC4-048D3874A0E3}" dt="2023-10-23T13:01:55.403" v="11" actId="26606"/>
          <ac:spMkLst>
            <pc:docMk/>
            <pc:sldMk cId="2905686945" sldId="283"/>
            <ac:spMk id="4" creationId="{93C4E132-627D-FB38-AA9C-5382B2FC0434}"/>
          </ac:spMkLst>
        </pc:spChg>
        <pc:spChg chg="mod">
          <ac:chgData name="Abdulwaheed Musa" userId="46c5ec629d3b8630" providerId="LiveId" clId="{C13207ED-FCBD-4C4C-8EC4-048D3874A0E3}" dt="2023-10-23T13:01:55.403" v="11" actId="26606"/>
          <ac:spMkLst>
            <pc:docMk/>
            <pc:sldMk cId="2905686945" sldId="283"/>
            <ac:spMk id="5" creationId="{37D211C3-1A03-0592-CE98-43686619ABA1}"/>
          </ac:spMkLst>
        </pc:spChg>
        <pc:spChg chg="mod">
          <ac:chgData name="Abdulwaheed Musa" userId="46c5ec629d3b8630" providerId="LiveId" clId="{C13207ED-FCBD-4C4C-8EC4-048D3874A0E3}" dt="2023-10-23T13:01:55.403" v="11" actId="26606"/>
          <ac:spMkLst>
            <pc:docMk/>
            <pc:sldMk cId="2905686945" sldId="283"/>
            <ac:spMk id="6" creationId="{755DBA0E-042F-3703-6680-1F44F058A2E5}"/>
          </ac:spMkLst>
        </pc:spChg>
        <pc:spChg chg="mod">
          <ac:chgData name="Abdulwaheed Musa" userId="46c5ec629d3b8630" providerId="LiveId" clId="{C13207ED-FCBD-4C4C-8EC4-048D3874A0E3}" dt="2023-10-23T13:01:55.403" v="11" actId="26606"/>
          <ac:spMkLst>
            <pc:docMk/>
            <pc:sldMk cId="2905686945" sldId="283"/>
            <ac:spMk id="7" creationId="{E4B5DD9E-D6BE-B90D-945D-31B43CC6248C}"/>
          </ac:spMkLst>
        </pc:spChg>
        <pc:spChg chg="mod">
          <ac:chgData name="Abdulwaheed Musa" userId="46c5ec629d3b8630" providerId="LiveId" clId="{C13207ED-FCBD-4C4C-8EC4-048D3874A0E3}" dt="2023-10-23T13:01:55.403" v="11" actId="26606"/>
          <ac:spMkLst>
            <pc:docMk/>
            <pc:sldMk cId="2905686945" sldId="283"/>
            <ac:spMk id="8" creationId="{2DBAC90F-2060-725A-B938-5E834B8BE486}"/>
          </ac:spMkLst>
        </pc:spChg>
        <pc:spChg chg="add del">
          <ac:chgData name="Abdulwaheed Musa" userId="46c5ec629d3b8630" providerId="LiveId" clId="{C13207ED-FCBD-4C4C-8EC4-048D3874A0E3}" dt="2023-10-23T13:01:55.403" v="11" actId="26606"/>
          <ac:spMkLst>
            <pc:docMk/>
            <pc:sldMk cId="2905686945" sldId="283"/>
            <ac:spMk id="16" creationId="{BACC6370-2D7E-4714-9D71-7542949D7D5D}"/>
          </ac:spMkLst>
        </pc:spChg>
        <pc:spChg chg="add del">
          <ac:chgData name="Abdulwaheed Musa" userId="46c5ec629d3b8630" providerId="LiveId" clId="{C13207ED-FCBD-4C4C-8EC4-048D3874A0E3}" dt="2023-10-23T13:01:55.403" v="11" actId="26606"/>
          <ac:spMkLst>
            <pc:docMk/>
            <pc:sldMk cId="2905686945" sldId="283"/>
            <ac:spMk id="18" creationId="{256B2C21-A230-48C0-8DF1-C46611373C44}"/>
          </ac:spMkLst>
        </pc:spChg>
        <pc:spChg chg="add del">
          <ac:chgData name="Abdulwaheed Musa" userId="46c5ec629d3b8630" providerId="LiveId" clId="{C13207ED-FCBD-4C4C-8EC4-048D3874A0E3}" dt="2023-10-23T13:01:55.403" v="11" actId="26606"/>
          <ac:spMkLst>
            <pc:docMk/>
            <pc:sldMk cId="2905686945" sldId="283"/>
            <ac:spMk id="20" creationId="{3847E18C-932D-4C95-AABA-FEC7C9499AD7}"/>
          </ac:spMkLst>
        </pc:spChg>
        <pc:spChg chg="add del">
          <ac:chgData name="Abdulwaheed Musa" userId="46c5ec629d3b8630" providerId="LiveId" clId="{C13207ED-FCBD-4C4C-8EC4-048D3874A0E3}" dt="2023-10-23T13:01:55.403" v="11" actId="26606"/>
          <ac:spMkLst>
            <pc:docMk/>
            <pc:sldMk cId="2905686945" sldId="283"/>
            <ac:spMk id="22" creationId="{3150CB11-0C61-439E-910F-5787759E72A0}"/>
          </ac:spMkLst>
        </pc:spChg>
        <pc:spChg chg="add del">
          <ac:chgData name="Abdulwaheed Musa" userId="46c5ec629d3b8630" providerId="LiveId" clId="{C13207ED-FCBD-4C4C-8EC4-048D3874A0E3}" dt="2023-10-23T13:01:55.403" v="11" actId="26606"/>
          <ac:spMkLst>
            <pc:docMk/>
            <pc:sldMk cId="2905686945" sldId="283"/>
            <ac:spMk id="24" creationId="{43F8A58B-5155-44CE-A5FF-7647B47D0A7A}"/>
          </ac:spMkLst>
        </pc:spChg>
        <pc:spChg chg="add del">
          <ac:chgData name="Abdulwaheed Musa" userId="46c5ec629d3b8630" providerId="LiveId" clId="{C13207ED-FCBD-4C4C-8EC4-048D3874A0E3}" dt="2023-10-23T13:01:55.403" v="11" actId="26606"/>
          <ac:spMkLst>
            <pc:docMk/>
            <pc:sldMk cId="2905686945" sldId="283"/>
            <ac:spMk id="26" creationId="{443F2ACA-E6D6-4028-82DD-F03C262D5DE6}"/>
          </ac:spMkLst>
        </pc:spChg>
        <pc:picChg chg="mod">
          <ac:chgData name="Abdulwaheed Musa" userId="46c5ec629d3b8630" providerId="LiveId" clId="{C13207ED-FCBD-4C4C-8EC4-048D3874A0E3}" dt="2023-10-23T13:01:55.403" v="11" actId="26606"/>
          <ac:picMkLst>
            <pc:docMk/>
            <pc:sldMk cId="2905686945" sldId="283"/>
            <ac:picMk id="9" creationId="{0F77611D-46CD-7E62-2F7F-4B2EACD8D9D4}"/>
          </ac:picMkLst>
        </pc:picChg>
        <pc:picChg chg="mod">
          <ac:chgData name="Abdulwaheed Musa" userId="46c5ec629d3b8630" providerId="LiveId" clId="{C13207ED-FCBD-4C4C-8EC4-048D3874A0E3}" dt="2023-10-23T13:01:55.403" v="11" actId="26606"/>
          <ac:picMkLst>
            <pc:docMk/>
            <pc:sldMk cId="2905686945" sldId="283"/>
            <ac:picMk id="10" creationId="{432B02B3-37E2-3900-5052-A54946ABD917}"/>
          </ac:picMkLst>
        </pc:picChg>
      </pc:sldChg>
      <pc:sldChg chg="addSp delSp modSp mod setBg">
        <pc:chgData name="Abdulwaheed Musa" userId="46c5ec629d3b8630" providerId="LiveId" clId="{C13207ED-FCBD-4C4C-8EC4-048D3874A0E3}" dt="2023-10-23T13:00:42.291" v="9" actId="26606"/>
        <pc:sldMkLst>
          <pc:docMk/>
          <pc:sldMk cId="3756462248" sldId="306"/>
        </pc:sldMkLst>
        <pc:spChg chg="mod">
          <ac:chgData name="Abdulwaheed Musa" userId="46c5ec629d3b8630" providerId="LiveId" clId="{C13207ED-FCBD-4C4C-8EC4-048D3874A0E3}" dt="2023-10-23T13:00:42.291" v="9" actId="26606"/>
          <ac:spMkLst>
            <pc:docMk/>
            <pc:sldMk cId="3756462248" sldId="306"/>
            <ac:spMk id="2" creationId="{B33AA4A0-0337-3B75-FC35-25C6A50DBE4F}"/>
          </ac:spMkLst>
        </pc:spChg>
        <pc:spChg chg="mod ord">
          <ac:chgData name="Abdulwaheed Musa" userId="46c5ec629d3b8630" providerId="LiveId" clId="{C13207ED-FCBD-4C4C-8EC4-048D3874A0E3}" dt="2023-10-23T13:00:42.291" v="9" actId="26606"/>
          <ac:spMkLst>
            <pc:docMk/>
            <pc:sldMk cId="3756462248" sldId="306"/>
            <ac:spMk id="4" creationId="{B8A6752B-7A18-9CEC-F391-B3D529F01D66}"/>
          </ac:spMkLst>
        </pc:spChg>
        <pc:spChg chg="add del">
          <ac:chgData name="Abdulwaheed Musa" userId="46c5ec629d3b8630" providerId="LiveId" clId="{C13207ED-FCBD-4C4C-8EC4-048D3874A0E3}" dt="2023-10-23T13:00:36.195" v="7" actId="26606"/>
          <ac:spMkLst>
            <pc:docMk/>
            <pc:sldMk cId="3756462248" sldId="306"/>
            <ac:spMk id="9" creationId="{A2679492-7988-4050-9056-542444452411}"/>
          </ac:spMkLst>
        </pc:spChg>
        <pc:spChg chg="add del">
          <ac:chgData name="Abdulwaheed Musa" userId="46c5ec629d3b8630" providerId="LiveId" clId="{C13207ED-FCBD-4C4C-8EC4-048D3874A0E3}" dt="2023-10-23T13:00:36.195" v="7" actId="26606"/>
          <ac:spMkLst>
            <pc:docMk/>
            <pc:sldMk cId="3756462248" sldId="306"/>
            <ac:spMk id="11" creationId="{B091B163-7D61-4891-ABCF-5C13D9C418D0}"/>
          </ac:spMkLst>
        </pc:spChg>
        <pc:spChg chg="add del">
          <ac:chgData name="Abdulwaheed Musa" userId="46c5ec629d3b8630" providerId="LiveId" clId="{C13207ED-FCBD-4C4C-8EC4-048D3874A0E3}" dt="2023-10-23T13:00:42.291" v="9" actId="26606"/>
          <ac:spMkLst>
            <pc:docMk/>
            <pc:sldMk cId="3756462248" sldId="306"/>
            <ac:spMk id="15" creationId="{C0763A76-9F1C-4FC5-82B7-DD475DA461B2}"/>
          </ac:spMkLst>
        </pc:spChg>
        <pc:spChg chg="add del">
          <ac:chgData name="Abdulwaheed Musa" userId="46c5ec629d3b8630" providerId="LiveId" clId="{C13207ED-FCBD-4C4C-8EC4-048D3874A0E3}" dt="2023-10-23T13:00:42.291" v="9" actId="26606"/>
          <ac:spMkLst>
            <pc:docMk/>
            <pc:sldMk cId="3756462248" sldId="306"/>
            <ac:spMk id="16" creationId="{E81BF4F6-F2CF-4984-9D14-D6966D92F99F}"/>
          </ac:spMkLst>
        </pc:spChg>
        <pc:picChg chg="mod">
          <ac:chgData name="Abdulwaheed Musa" userId="46c5ec629d3b8630" providerId="LiveId" clId="{C13207ED-FCBD-4C4C-8EC4-048D3874A0E3}" dt="2023-10-23T13:00:42.291" v="9" actId="26606"/>
          <ac:picMkLst>
            <pc:docMk/>
            <pc:sldMk cId="3756462248" sldId="306"/>
            <ac:picMk id="3" creationId="{433F827E-A437-89FC-27F6-0CE7E675E565}"/>
          </ac:picMkLst>
        </pc:picChg>
        <pc:cxnChg chg="add del">
          <ac:chgData name="Abdulwaheed Musa" userId="46c5ec629d3b8630" providerId="LiveId" clId="{C13207ED-FCBD-4C4C-8EC4-048D3874A0E3}" dt="2023-10-23T13:00:36.195" v="7" actId="26606"/>
          <ac:cxnSpMkLst>
            <pc:docMk/>
            <pc:sldMk cId="3756462248" sldId="306"/>
            <ac:cxnSpMk id="13" creationId="{C49DA8F6-BCC1-4447-B54C-57856834B94B}"/>
          </ac:cxnSpMkLst>
        </pc:cxnChg>
      </pc:sldChg>
      <pc:sldChg chg="addSp delSp modSp new mod">
        <pc:chgData name="Abdulwaheed Musa" userId="46c5ec629d3b8630" providerId="LiveId" clId="{C13207ED-FCBD-4C4C-8EC4-048D3874A0E3}" dt="2023-10-23T12:41:13.715" v="5" actId="14100"/>
        <pc:sldMkLst>
          <pc:docMk/>
          <pc:sldMk cId="107272397" sldId="308"/>
        </pc:sldMkLst>
        <pc:spChg chg="del">
          <ac:chgData name="Abdulwaheed Musa" userId="46c5ec629d3b8630" providerId="LiveId" clId="{C13207ED-FCBD-4C4C-8EC4-048D3874A0E3}" dt="2023-10-23T12:41:00.980" v="1"/>
          <ac:spMkLst>
            <pc:docMk/>
            <pc:sldMk cId="107272397" sldId="308"/>
            <ac:spMk id="3" creationId="{27948BC5-2947-2219-2D01-8B91C278744B}"/>
          </ac:spMkLst>
        </pc:spChg>
        <pc:picChg chg="add mod">
          <ac:chgData name="Abdulwaheed Musa" userId="46c5ec629d3b8630" providerId="LiveId" clId="{C13207ED-FCBD-4C4C-8EC4-048D3874A0E3}" dt="2023-10-23T12:41:13.715" v="5" actId="14100"/>
          <ac:picMkLst>
            <pc:docMk/>
            <pc:sldMk cId="107272397" sldId="308"/>
            <ac:picMk id="4" creationId="{BEFC00A6-B862-9135-975F-6AE19DDCDCB8}"/>
          </ac:picMkLst>
        </pc:picChg>
      </pc:sldChg>
      <pc:sldChg chg="addSp delSp modSp add mod setBg delDesignElem">
        <pc:chgData name="Abdulwaheed Musa" userId="46c5ec629d3b8630" providerId="LiveId" clId="{C13207ED-FCBD-4C4C-8EC4-048D3874A0E3}" dt="2023-10-23T13:28:57.781" v="232" actId="21"/>
        <pc:sldMkLst>
          <pc:docMk/>
          <pc:sldMk cId="1892981457" sldId="309"/>
        </pc:sldMkLst>
        <pc:spChg chg="del mod">
          <ac:chgData name="Abdulwaheed Musa" userId="46c5ec629d3b8630" providerId="LiveId" clId="{C13207ED-FCBD-4C4C-8EC4-048D3874A0E3}" dt="2023-10-23T13:25:30.185" v="43" actId="21"/>
          <ac:spMkLst>
            <pc:docMk/>
            <pc:sldMk cId="1892981457" sldId="309"/>
            <ac:spMk id="3" creationId="{755EAF45-E1C7-E051-A22B-9B0E3EEFC98C}"/>
          </ac:spMkLst>
        </pc:spChg>
        <pc:spChg chg="add del">
          <ac:chgData name="Abdulwaheed Musa" userId="46c5ec629d3b8630" providerId="LiveId" clId="{C13207ED-FCBD-4C4C-8EC4-048D3874A0E3}" dt="2023-10-23T13:25:38.977" v="45" actId="21"/>
          <ac:spMkLst>
            <pc:docMk/>
            <pc:sldMk cId="1892981457" sldId="309"/>
            <ac:spMk id="6" creationId="{45CA1CF5-943E-CE9B-E58F-6EAABEB7F645}"/>
          </ac:spMkLst>
        </pc:spChg>
        <pc:spChg chg="add del mod">
          <ac:chgData name="Abdulwaheed Musa" userId="46c5ec629d3b8630" providerId="LiveId" clId="{C13207ED-FCBD-4C4C-8EC4-048D3874A0E3}" dt="2023-10-23T13:25:33.680" v="44"/>
          <ac:spMkLst>
            <pc:docMk/>
            <pc:sldMk cId="1892981457" sldId="309"/>
            <ac:spMk id="8" creationId="{B107780B-075D-387D-DA89-A070C48B75BB}"/>
          </ac:spMkLst>
        </pc:spChg>
        <pc:spChg chg="del">
          <ac:chgData name="Abdulwaheed Musa" userId="46c5ec629d3b8630" providerId="LiveId" clId="{C13207ED-FCBD-4C4C-8EC4-048D3874A0E3}" dt="2023-10-23T13:09:29.533" v="21"/>
          <ac:spMkLst>
            <pc:docMk/>
            <pc:sldMk cId="1892981457" sldId="309"/>
            <ac:spMk id="9" creationId="{F1655C47-7AD7-12C1-D144-5C01155B107F}"/>
          </ac:spMkLst>
        </pc:spChg>
        <pc:spChg chg="add mod">
          <ac:chgData name="Abdulwaheed Musa" userId="46c5ec629d3b8630" providerId="LiveId" clId="{C13207ED-FCBD-4C4C-8EC4-048D3874A0E3}" dt="2023-10-23T13:28:56.658" v="231"/>
          <ac:spMkLst>
            <pc:docMk/>
            <pc:sldMk cId="1892981457" sldId="309"/>
            <ac:spMk id="10" creationId="{FF7A0CE8-1C07-C3BE-CCD8-B533E559CB64}"/>
          </ac:spMkLst>
        </pc:spChg>
        <pc:spChg chg="del">
          <ac:chgData name="Abdulwaheed Musa" userId="46c5ec629d3b8630" providerId="LiveId" clId="{C13207ED-FCBD-4C4C-8EC4-048D3874A0E3}" dt="2023-10-23T13:09:29.533" v="21"/>
          <ac:spMkLst>
            <pc:docMk/>
            <pc:sldMk cId="1892981457" sldId="309"/>
            <ac:spMk id="11" creationId="{13A48C6C-3CC4-4EE5-A773-EC1EB7F59CD4}"/>
          </ac:spMkLst>
        </pc:spChg>
        <pc:spChg chg="add mod">
          <ac:chgData name="Abdulwaheed Musa" userId="46c5ec629d3b8630" providerId="LiveId" clId="{C13207ED-FCBD-4C4C-8EC4-048D3874A0E3}" dt="2023-10-23T13:28:57.781" v="232" actId="21"/>
          <ac:spMkLst>
            <pc:docMk/>
            <pc:sldMk cId="1892981457" sldId="309"/>
            <ac:spMk id="12" creationId="{8A9E682D-490E-D956-DB36-E1A216577B95}"/>
          </ac:spMkLst>
        </pc:spChg>
      </pc:sldChg>
      <pc:sldChg chg="addSp delSp add mod setBg delDesignElem">
        <pc:chgData name="Abdulwaheed Musa" userId="46c5ec629d3b8630" providerId="LiveId" clId="{C13207ED-FCBD-4C4C-8EC4-048D3874A0E3}" dt="2023-10-23T13:12:56.673" v="31" actId="22"/>
        <pc:sldMkLst>
          <pc:docMk/>
          <pc:sldMk cId="2193223490" sldId="310"/>
        </pc:sldMkLst>
        <pc:spChg chg="add del">
          <ac:chgData name="Abdulwaheed Musa" userId="46c5ec629d3b8630" providerId="LiveId" clId="{C13207ED-FCBD-4C4C-8EC4-048D3874A0E3}" dt="2023-10-23T13:12:51.234" v="29" actId="22"/>
          <ac:spMkLst>
            <pc:docMk/>
            <pc:sldMk cId="2193223490" sldId="310"/>
            <ac:spMk id="5" creationId="{CCD03B10-2F4C-F819-531A-5CC8DD9082B8}"/>
          </ac:spMkLst>
        </pc:spChg>
        <pc:spChg chg="add del">
          <ac:chgData name="Abdulwaheed Musa" userId="46c5ec629d3b8630" providerId="LiveId" clId="{C13207ED-FCBD-4C4C-8EC4-048D3874A0E3}" dt="2023-10-23T13:12:56.673" v="31" actId="22"/>
          <ac:spMkLst>
            <pc:docMk/>
            <pc:sldMk cId="2193223490" sldId="310"/>
            <ac:spMk id="7" creationId="{D52D5192-CB2F-06AA-9F30-876B9161C7C0}"/>
          </ac:spMkLst>
        </pc:spChg>
        <pc:spChg chg="del">
          <ac:chgData name="Abdulwaheed Musa" userId="46c5ec629d3b8630" providerId="LiveId" clId="{C13207ED-FCBD-4C4C-8EC4-048D3874A0E3}" dt="2023-10-23T13:09:29.533" v="21"/>
          <ac:spMkLst>
            <pc:docMk/>
            <pc:sldMk cId="2193223490" sldId="310"/>
            <ac:spMk id="15" creationId="{C0763A76-9F1C-4FC5-82B7-DD475DA461B2}"/>
          </ac:spMkLst>
        </pc:spChg>
        <pc:spChg chg="del">
          <ac:chgData name="Abdulwaheed Musa" userId="46c5ec629d3b8630" providerId="LiveId" clId="{C13207ED-FCBD-4C4C-8EC4-048D3874A0E3}" dt="2023-10-23T13:09:29.533" v="21"/>
          <ac:spMkLst>
            <pc:docMk/>
            <pc:sldMk cId="2193223490" sldId="310"/>
            <ac:spMk id="16" creationId="{E81BF4F6-F2CF-4984-9D14-D6966D92F99F}"/>
          </ac:spMkLst>
        </pc:spChg>
      </pc:sldChg>
      <pc:sldChg chg="addSp delSp add del setBg delDesignElem">
        <pc:chgData name="Abdulwaheed Musa" userId="46c5ec629d3b8630" providerId="LiveId" clId="{C13207ED-FCBD-4C4C-8EC4-048D3874A0E3}" dt="2023-10-23T13:15:41.192" v="37"/>
        <pc:sldMkLst>
          <pc:docMk/>
          <pc:sldMk cId="920073864" sldId="311"/>
        </pc:sldMkLst>
        <pc:spChg chg="add del">
          <ac:chgData name="Abdulwaheed Musa" userId="46c5ec629d3b8630" providerId="LiveId" clId="{C13207ED-FCBD-4C4C-8EC4-048D3874A0E3}" dt="2023-10-23T13:15:41.131" v="36"/>
          <ac:spMkLst>
            <pc:docMk/>
            <pc:sldMk cId="920073864" sldId="311"/>
            <ac:spMk id="9" creationId="{BACC6370-2D7E-4714-9D71-7542949D7D5D}"/>
          </ac:spMkLst>
        </pc:spChg>
        <pc:spChg chg="add del">
          <ac:chgData name="Abdulwaheed Musa" userId="46c5ec629d3b8630" providerId="LiveId" clId="{C13207ED-FCBD-4C4C-8EC4-048D3874A0E3}" dt="2023-10-23T13:15:41.131" v="36"/>
          <ac:spMkLst>
            <pc:docMk/>
            <pc:sldMk cId="920073864" sldId="311"/>
            <ac:spMk id="11" creationId="{F68B3F68-107C-434F-AA38-110D5EA91B85}"/>
          </ac:spMkLst>
        </pc:spChg>
        <pc:spChg chg="add del">
          <ac:chgData name="Abdulwaheed Musa" userId="46c5ec629d3b8630" providerId="LiveId" clId="{C13207ED-FCBD-4C4C-8EC4-048D3874A0E3}" dt="2023-10-23T13:15:41.131" v="36"/>
          <ac:spMkLst>
            <pc:docMk/>
            <pc:sldMk cId="920073864" sldId="311"/>
            <ac:spMk id="13" creationId="{AAD0DBB9-1A4B-4391-81D4-CB19F9AB918A}"/>
          </ac:spMkLst>
        </pc:spChg>
        <pc:spChg chg="add del">
          <ac:chgData name="Abdulwaheed Musa" userId="46c5ec629d3b8630" providerId="LiveId" clId="{C13207ED-FCBD-4C4C-8EC4-048D3874A0E3}" dt="2023-10-23T13:15:41.131" v="36"/>
          <ac:spMkLst>
            <pc:docMk/>
            <pc:sldMk cId="920073864" sldId="311"/>
            <ac:spMk id="15" creationId="{063BBA22-50EA-4C4D-BE05-F1CE4E63AA56}"/>
          </ac:spMkLst>
        </pc:spChg>
      </pc:sldChg>
      <pc:sldChg chg="addSp delSp add del setBg delDesignElem">
        <pc:chgData name="Abdulwaheed Musa" userId="46c5ec629d3b8630" providerId="LiveId" clId="{C13207ED-FCBD-4C4C-8EC4-048D3874A0E3}" dt="2023-10-23T13:10:23.904" v="25"/>
        <pc:sldMkLst>
          <pc:docMk/>
          <pc:sldMk cId="4190939699" sldId="311"/>
        </pc:sldMkLst>
        <pc:spChg chg="add del">
          <ac:chgData name="Abdulwaheed Musa" userId="46c5ec629d3b8630" providerId="LiveId" clId="{C13207ED-FCBD-4C4C-8EC4-048D3874A0E3}" dt="2023-10-23T13:10:23.904" v="25"/>
          <ac:spMkLst>
            <pc:docMk/>
            <pc:sldMk cId="4190939699" sldId="311"/>
            <ac:spMk id="9" creationId="{F1655C47-7AD7-12C1-D144-5C01155B107F}"/>
          </ac:spMkLst>
        </pc:spChg>
        <pc:spChg chg="add del">
          <ac:chgData name="Abdulwaheed Musa" userId="46c5ec629d3b8630" providerId="LiveId" clId="{C13207ED-FCBD-4C4C-8EC4-048D3874A0E3}" dt="2023-10-23T13:10:23.904" v="25"/>
          <ac:spMkLst>
            <pc:docMk/>
            <pc:sldMk cId="4190939699" sldId="311"/>
            <ac:spMk id="11" creationId="{13A48C6C-3CC4-4EE5-A773-EC1EB7F59CD4}"/>
          </ac:spMkLst>
        </pc:spChg>
      </pc:sldChg>
      <pc:sldChg chg="addSp delSp add del setBg delDesignElem">
        <pc:chgData name="Abdulwaheed Musa" userId="46c5ec629d3b8630" providerId="LiveId" clId="{C13207ED-FCBD-4C4C-8EC4-048D3874A0E3}" dt="2023-10-23T13:10:23.904" v="25"/>
        <pc:sldMkLst>
          <pc:docMk/>
          <pc:sldMk cId="348140735" sldId="312"/>
        </pc:sldMkLst>
        <pc:spChg chg="add del">
          <ac:chgData name="Abdulwaheed Musa" userId="46c5ec629d3b8630" providerId="LiveId" clId="{C13207ED-FCBD-4C4C-8EC4-048D3874A0E3}" dt="2023-10-23T13:10:23.904" v="25"/>
          <ac:spMkLst>
            <pc:docMk/>
            <pc:sldMk cId="348140735" sldId="312"/>
            <ac:spMk id="15" creationId="{C0763A76-9F1C-4FC5-82B7-DD475DA461B2}"/>
          </ac:spMkLst>
        </pc:spChg>
        <pc:spChg chg="add del">
          <ac:chgData name="Abdulwaheed Musa" userId="46c5ec629d3b8630" providerId="LiveId" clId="{C13207ED-FCBD-4C4C-8EC4-048D3874A0E3}" dt="2023-10-23T13:10:23.904" v="25"/>
          <ac:spMkLst>
            <pc:docMk/>
            <pc:sldMk cId="348140735" sldId="312"/>
            <ac:spMk id="16" creationId="{E81BF4F6-F2CF-4984-9D14-D6966D92F99F}"/>
          </ac:spMkLst>
        </pc:spChg>
      </pc:sldChg>
      <pc:sldChg chg="add">
        <pc:chgData name="Abdulwaheed Musa" userId="46c5ec629d3b8630" providerId="LiveId" clId="{C13207ED-FCBD-4C4C-8EC4-048D3874A0E3}" dt="2023-10-23T13:31:48.961" v="235"/>
        <pc:sldMkLst>
          <pc:docMk/>
          <pc:sldMk cId="2286695119" sldId="315"/>
        </pc:sldMkLst>
      </pc:sldChg>
      <pc:sldChg chg="addSp del delDesignElem">
        <pc:chgData name="Abdulwaheed Musa" userId="46c5ec629d3b8630" providerId="LiveId" clId="{C13207ED-FCBD-4C4C-8EC4-048D3874A0E3}" dt="2023-10-23T13:31:48.921" v="234"/>
        <pc:sldMkLst>
          <pc:docMk/>
          <pc:sldMk cId="3341364629" sldId="315"/>
        </pc:sldMkLst>
        <pc:spChg chg="add">
          <ac:chgData name="Abdulwaheed Musa" userId="46c5ec629d3b8630" providerId="LiveId" clId="{C13207ED-FCBD-4C4C-8EC4-048D3874A0E3}" dt="2023-10-23T13:31:48.921" v="234"/>
          <ac:spMkLst>
            <pc:docMk/>
            <pc:sldMk cId="3341364629" sldId="315"/>
            <ac:spMk id="11" creationId="{C505E780-2083-4CB5-A42A-5E0E2908ECC3}"/>
          </ac:spMkLst>
        </pc:spChg>
        <pc:spChg chg="add">
          <ac:chgData name="Abdulwaheed Musa" userId="46c5ec629d3b8630" providerId="LiveId" clId="{C13207ED-FCBD-4C4C-8EC4-048D3874A0E3}" dt="2023-10-23T13:31:48.921" v="234"/>
          <ac:spMkLst>
            <pc:docMk/>
            <pc:sldMk cId="3341364629" sldId="315"/>
            <ac:spMk id="13" creationId="{D2C0AE1C-0118-41AE-8A10-7CDCBF10E96F}"/>
          </ac:spMkLst>
        </pc:spChg>
        <pc:spChg chg="add">
          <ac:chgData name="Abdulwaheed Musa" userId="46c5ec629d3b8630" providerId="LiveId" clId="{C13207ED-FCBD-4C4C-8EC4-048D3874A0E3}" dt="2023-10-23T13:31:48.921" v="234"/>
          <ac:spMkLst>
            <pc:docMk/>
            <pc:sldMk cId="3341364629" sldId="315"/>
            <ac:spMk id="15" creationId="{463EEC44-1BA3-44ED-81FC-A644B04B2A44}"/>
          </ac:spMkLst>
        </pc:spChg>
        <pc:spChg chg="add">
          <ac:chgData name="Abdulwaheed Musa" userId="46c5ec629d3b8630" providerId="LiveId" clId="{C13207ED-FCBD-4C4C-8EC4-048D3874A0E3}" dt="2023-10-23T13:31:48.921" v="234"/>
          <ac:spMkLst>
            <pc:docMk/>
            <pc:sldMk cId="3341364629" sldId="315"/>
            <ac:spMk id="47" creationId="{7517A47C-B2E5-4B79-8061-D74B1311AF6E}"/>
          </ac:spMkLst>
        </pc:spChg>
      </pc:sldChg>
      <pc:sldChg chg="add">
        <pc:chgData name="Abdulwaheed Musa" userId="46c5ec629d3b8630" providerId="LiveId" clId="{C13207ED-FCBD-4C4C-8EC4-048D3874A0E3}" dt="2023-10-23T13:34:14.716" v="238"/>
        <pc:sldMkLst>
          <pc:docMk/>
          <pc:sldMk cId="1467636471" sldId="316"/>
        </pc:sldMkLst>
      </pc:sldChg>
      <pc:sldChg chg="addSp del delDesignElem">
        <pc:chgData name="Abdulwaheed Musa" userId="46c5ec629d3b8630" providerId="LiveId" clId="{C13207ED-FCBD-4C4C-8EC4-048D3874A0E3}" dt="2023-10-23T13:34:14.676" v="237"/>
        <pc:sldMkLst>
          <pc:docMk/>
          <pc:sldMk cId="4275066999" sldId="316"/>
        </pc:sldMkLst>
        <pc:spChg chg="add">
          <ac:chgData name="Abdulwaheed Musa" userId="46c5ec629d3b8630" providerId="LiveId" clId="{C13207ED-FCBD-4C4C-8EC4-048D3874A0E3}" dt="2023-10-23T13:34:14.676" v="237"/>
          <ac:spMkLst>
            <pc:docMk/>
            <pc:sldMk cId="4275066999" sldId="316"/>
            <ac:spMk id="8" creationId="{09588DA8-065E-4F6F-8EFD-43104AB2E0CF}"/>
          </ac:spMkLst>
        </pc:spChg>
        <pc:spChg chg="add">
          <ac:chgData name="Abdulwaheed Musa" userId="46c5ec629d3b8630" providerId="LiveId" clId="{C13207ED-FCBD-4C4C-8EC4-048D3874A0E3}" dt="2023-10-23T13:34:14.676" v="237"/>
          <ac:spMkLst>
            <pc:docMk/>
            <pc:sldMk cId="4275066999" sldId="316"/>
            <ac:spMk id="10" creationId="{C4285719-470E-454C-AF62-8323075F1F5B}"/>
          </ac:spMkLst>
        </pc:spChg>
        <pc:spChg chg="add">
          <ac:chgData name="Abdulwaheed Musa" userId="46c5ec629d3b8630" providerId="LiveId" clId="{C13207ED-FCBD-4C4C-8EC4-048D3874A0E3}" dt="2023-10-23T13:34:14.676" v="237"/>
          <ac:spMkLst>
            <pc:docMk/>
            <pc:sldMk cId="4275066999" sldId="316"/>
            <ac:spMk id="12" creationId="{CD9FE4EF-C4D8-49A0-B2FF-81D8DB7D8A24}"/>
          </ac:spMkLst>
        </pc:spChg>
        <pc:spChg chg="add">
          <ac:chgData name="Abdulwaheed Musa" userId="46c5ec629d3b8630" providerId="LiveId" clId="{C13207ED-FCBD-4C4C-8EC4-048D3874A0E3}" dt="2023-10-23T13:34:14.676" v="237"/>
          <ac:spMkLst>
            <pc:docMk/>
            <pc:sldMk cId="4275066999" sldId="316"/>
            <ac:spMk id="14" creationId="{4300840D-0A0B-4512-BACA-B439D5B9C57C}"/>
          </ac:spMkLst>
        </pc:spChg>
        <pc:spChg chg="add">
          <ac:chgData name="Abdulwaheed Musa" userId="46c5ec629d3b8630" providerId="LiveId" clId="{C13207ED-FCBD-4C4C-8EC4-048D3874A0E3}" dt="2023-10-23T13:34:14.676" v="237"/>
          <ac:spMkLst>
            <pc:docMk/>
            <pc:sldMk cId="4275066999" sldId="316"/>
            <ac:spMk id="16" creationId="{D2B78728-A580-49A7-84F9-6EF6F583ADE0}"/>
          </ac:spMkLst>
        </pc:spChg>
        <pc:spChg chg="add">
          <ac:chgData name="Abdulwaheed Musa" userId="46c5ec629d3b8630" providerId="LiveId" clId="{C13207ED-FCBD-4C4C-8EC4-048D3874A0E3}" dt="2023-10-23T13:34:14.676" v="237"/>
          <ac:spMkLst>
            <pc:docMk/>
            <pc:sldMk cId="4275066999" sldId="316"/>
            <ac:spMk id="18" creationId="{38FAA1A1-D861-433F-88FA-1E9D6FD31D11}"/>
          </ac:spMkLst>
        </pc:spChg>
        <pc:spChg chg="add">
          <ac:chgData name="Abdulwaheed Musa" userId="46c5ec629d3b8630" providerId="LiveId" clId="{C13207ED-FCBD-4C4C-8EC4-048D3874A0E3}" dt="2023-10-23T13:34:14.676" v="237"/>
          <ac:spMkLst>
            <pc:docMk/>
            <pc:sldMk cId="4275066999" sldId="316"/>
            <ac:spMk id="20" creationId="{8D71EDA1-87BF-4D5D-AB79-F346FD19278A}"/>
          </ac:spMkLst>
        </pc:spChg>
      </pc:sldChg>
      <pc:sldChg chg="add">
        <pc:chgData name="Abdulwaheed Musa" userId="46c5ec629d3b8630" providerId="LiveId" clId="{C13207ED-FCBD-4C4C-8EC4-048D3874A0E3}" dt="2023-10-23T13:41:51.796" v="242"/>
        <pc:sldMkLst>
          <pc:docMk/>
          <pc:sldMk cId="3587675357" sldId="317"/>
        </pc:sldMkLst>
      </pc:sldChg>
      <pc:sldChg chg="addSp delSp add del setBg delDesignElem">
        <pc:chgData name="Abdulwaheed Musa" userId="46c5ec629d3b8630" providerId="LiveId" clId="{C13207ED-FCBD-4C4C-8EC4-048D3874A0E3}" dt="2023-10-23T13:41:51.748" v="241"/>
        <pc:sldMkLst>
          <pc:docMk/>
          <pc:sldMk cId="4238449088" sldId="317"/>
        </pc:sldMkLst>
        <pc:spChg chg="add del">
          <ac:chgData name="Abdulwaheed Musa" userId="46c5ec629d3b8630" providerId="LiveId" clId="{C13207ED-FCBD-4C4C-8EC4-048D3874A0E3}" dt="2023-10-23T13:41:51.748" v="241"/>
          <ac:spMkLst>
            <pc:docMk/>
            <pc:sldMk cId="4238449088" sldId="317"/>
            <ac:spMk id="11" creationId="{F68B3F68-107C-434F-AA38-110D5EA91B85}"/>
          </ac:spMkLst>
        </pc:spChg>
        <pc:spChg chg="add del">
          <ac:chgData name="Abdulwaheed Musa" userId="46c5ec629d3b8630" providerId="LiveId" clId="{C13207ED-FCBD-4C4C-8EC4-048D3874A0E3}" dt="2023-10-23T13:41:51.748" v="241"/>
          <ac:spMkLst>
            <pc:docMk/>
            <pc:sldMk cId="4238449088" sldId="317"/>
            <ac:spMk id="13" creationId="{AAD0DBB9-1A4B-4391-81D4-CB19F9AB918A}"/>
          </ac:spMkLst>
        </pc:spChg>
        <pc:spChg chg="add del">
          <ac:chgData name="Abdulwaheed Musa" userId="46c5ec629d3b8630" providerId="LiveId" clId="{C13207ED-FCBD-4C4C-8EC4-048D3874A0E3}" dt="2023-10-23T13:41:51.748" v="241"/>
          <ac:spMkLst>
            <pc:docMk/>
            <pc:sldMk cId="4238449088" sldId="317"/>
            <ac:spMk id="15" creationId="{063BBA22-50EA-4C4D-BE05-F1CE4E63AA56}"/>
          </ac:spMkLst>
        </pc:spChg>
        <pc:spChg chg="add del">
          <ac:chgData name="Abdulwaheed Musa" userId="46c5ec629d3b8630" providerId="LiveId" clId="{C13207ED-FCBD-4C4C-8EC4-048D3874A0E3}" dt="2023-10-23T13:41:51.748" v="241"/>
          <ac:spMkLst>
            <pc:docMk/>
            <pc:sldMk cId="4238449088" sldId="317"/>
            <ac:spMk id="19" creationId="{BACC6370-2D7E-4714-9D71-7542949D7D5D}"/>
          </ac:spMkLst>
        </pc:spChg>
      </pc:sldChg>
      <pc:sldChg chg="modSp mod">
        <pc:chgData name="Abdulwaheed Musa" userId="46c5ec629d3b8630" providerId="LiveId" clId="{C13207ED-FCBD-4C4C-8EC4-048D3874A0E3}" dt="2023-10-23T14:02:21.232" v="250" actId="20577"/>
        <pc:sldMkLst>
          <pc:docMk/>
          <pc:sldMk cId="3028623123" sldId="323"/>
        </pc:sldMkLst>
        <pc:spChg chg="mod">
          <ac:chgData name="Abdulwaheed Musa" userId="46c5ec629d3b8630" providerId="LiveId" clId="{C13207ED-FCBD-4C4C-8EC4-048D3874A0E3}" dt="2023-10-23T14:02:21.232" v="250" actId="20577"/>
          <ac:spMkLst>
            <pc:docMk/>
            <pc:sldMk cId="3028623123" sldId="323"/>
            <ac:spMk id="2" creationId="{381D88F6-7A5F-E1F1-7970-4A70247C1E40}"/>
          </ac:spMkLst>
        </pc:spChg>
      </pc:sld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_rels/data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796675C8-93BA-4276-A606-CABE3DBBB76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5D4E96EA-650A-492D-B12C-40E11B9469D0}">
      <dgm:prSet/>
      <dgm:spPr/>
      <dgm:t>
        <a:bodyPr/>
        <a:lstStyle/>
        <a:p>
          <a:r>
            <a:rPr lang="en-US"/>
            <a:t>Agriculture, as the cornerstone of human civilization, has profoundly shaped societies across millennia. </a:t>
          </a:r>
        </a:p>
      </dgm:t>
    </dgm:pt>
    <dgm:pt modelId="{420853C4-AF63-4793-8905-71F092F0BFFF}" type="parTrans" cxnId="{E392FA38-3956-4102-B6A2-C54B7FDCE47E}">
      <dgm:prSet/>
      <dgm:spPr/>
      <dgm:t>
        <a:bodyPr/>
        <a:lstStyle/>
        <a:p>
          <a:endParaRPr lang="en-US"/>
        </a:p>
      </dgm:t>
    </dgm:pt>
    <dgm:pt modelId="{87491D5D-39EB-4261-A35A-189FF4797F42}" type="sibTrans" cxnId="{E392FA38-3956-4102-B6A2-C54B7FDCE47E}">
      <dgm:prSet/>
      <dgm:spPr/>
      <dgm:t>
        <a:bodyPr/>
        <a:lstStyle/>
        <a:p>
          <a:endParaRPr lang="en-US"/>
        </a:p>
      </dgm:t>
    </dgm:pt>
    <dgm:pt modelId="{4B938F4A-19A5-4D9D-B64F-8ADE71CC3078}">
      <dgm:prSet/>
      <dgm:spPr/>
      <dgm:t>
        <a:bodyPr/>
        <a:lstStyle/>
        <a:p>
          <a:r>
            <a:rPr lang="en-US"/>
            <a:t>Early Agricultural Societies</a:t>
          </a:r>
        </a:p>
      </dgm:t>
    </dgm:pt>
    <dgm:pt modelId="{AA5B982F-F2EA-4CD4-A7E5-721F271AE7A1}" type="parTrans" cxnId="{1426CCEE-6E88-49AD-9898-7154D2FC8D20}">
      <dgm:prSet/>
      <dgm:spPr/>
      <dgm:t>
        <a:bodyPr/>
        <a:lstStyle/>
        <a:p>
          <a:endParaRPr lang="en-US"/>
        </a:p>
      </dgm:t>
    </dgm:pt>
    <dgm:pt modelId="{5AFE4B30-8B1D-4A6B-ADA9-54C6FE69E03D}" type="sibTrans" cxnId="{1426CCEE-6E88-49AD-9898-7154D2FC8D20}">
      <dgm:prSet/>
      <dgm:spPr/>
      <dgm:t>
        <a:bodyPr/>
        <a:lstStyle/>
        <a:p>
          <a:endParaRPr lang="en-US"/>
        </a:p>
      </dgm:t>
    </dgm:pt>
    <dgm:pt modelId="{2C88BDDA-DE84-4949-A2FA-04FF99AF46DB}">
      <dgm:prSet/>
      <dgm:spPr/>
      <dgm:t>
        <a:bodyPr/>
        <a:lstStyle/>
        <a:p>
          <a:r>
            <a:rPr lang="en-US"/>
            <a:t>Agriculture in Ancient Civilizations</a:t>
          </a:r>
        </a:p>
      </dgm:t>
    </dgm:pt>
    <dgm:pt modelId="{7612B0CA-6AB1-4A4C-8504-E3FB82EFCB84}" type="parTrans" cxnId="{A50A1EB1-0F0B-430B-9ABC-30545DEF35DF}">
      <dgm:prSet/>
      <dgm:spPr/>
      <dgm:t>
        <a:bodyPr/>
        <a:lstStyle/>
        <a:p>
          <a:endParaRPr lang="en-US"/>
        </a:p>
      </dgm:t>
    </dgm:pt>
    <dgm:pt modelId="{6C21F98B-92A5-4779-99FB-0DE8A25E152C}" type="sibTrans" cxnId="{A50A1EB1-0F0B-430B-9ABC-30545DEF35DF}">
      <dgm:prSet/>
      <dgm:spPr/>
      <dgm:t>
        <a:bodyPr/>
        <a:lstStyle/>
        <a:p>
          <a:endParaRPr lang="en-US"/>
        </a:p>
      </dgm:t>
    </dgm:pt>
    <dgm:pt modelId="{3E5982D5-9256-482C-B829-714438F14B0E}">
      <dgm:prSet/>
      <dgm:spPr/>
      <dgm:t>
        <a:bodyPr/>
        <a:lstStyle/>
        <a:p>
          <a:r>
            <a:rPr lang="en-US"/>
            <a:t>Medieval and Renaissance Agriculture</a:t>
          </a:r>
        </a:p>
      </dgm:t>
    </dgm:pt>
    <dgm:pt modelId="{49F8098A-0BCF-4B6E-8D73-87D5E5393E3E}" type="parTrans" cxnId="{673AEC66-B7AB-4DEB-8A49-3CAD84264D9F}">
      <dgm:prSet/>
      <dgm:spPr/>
      <dgm:t>
        <a:bodyPr/>
        <a:lstStyle/>
        <a:p>
          <a:endParaRPr lang="en-US"/>
        </a:p>
      </dgm:t>
    </dgm:pt>
    <dgm:pt modelId="{975B8E6A-5F4A-4A6D-9827-F6785249E23C}" type="sibTrans" cxnId="{673AEC66-B7AB-4DEB-8A49-3CAD84264D9F}">
      <dgm:prSet/>
      <dgm:spPr/>
      <dgm:t>
        <a:bodyPr/>
        <a:lstStyle/>
        <a:p>
          <a:endParaRPr lang="en-US"/>
        </a:p>
      </dgm:t>
    </dgm:pt>
    <dgm:pt modelId="{4A29B987-FA5E-4083-B363-07B708CA69CE}">
      <dgm:prSet/>
      <dgm:spPr/>
      <dgm:t>
        <a:bodyPr/>
        <a:lstStyle/>
        <a:p>
          <a:r>
            <a:rPr lang="en-US"/>
            <a:t>Industrial Revolution and Modern Agriculture</a:t>
          </a:r>
        </a:p>
      </dgm:t>
    </dgm:pt>
    <dgm:pt modelId="{59DF3A76-5C54-44DC-B592-CAF474891D17}" type="parTrans" cxnId="{2158EBAF-723D-4492-9E77-2E6800AC6B05}">
      <dgm:prSet/>
      <dgm:spPr/>
      <dgm:t>
        <a:bodyPr/>
        <a:lstStyle/>
        <a:p>
          <a:endParaRPr lang="en-US"/>
        </a:p>
      </dgm:t>
    </dgm:pt>
    <dgm:pt modelId="{4813D5C4-A2F0-41E8-8BD1-205F03338434}" type="sibTrans" cxnId="{2158EBAF-723D-4492-9E77-2E6800AC6B05}">
      <dgm:prSet/>
      <dgm:spPr/>
      <dgm:t>
        <a:bodyPr/>
        <a:lstStyle/>
        <a:p>
          <a:endParaRPr lang="en-US"/>
        </a:p>
      </dgm:t>
    </dgm:pt>
    <dgm:pt modelId="{06825283-E1FA-446B-B962-1D65878428DE}">
      <dgm:prSet/>
      <dgm:spPr/>
      <dgm:t>
        <a:bodyPr/>
        <a:lstStyle/>
        <a:p>
          <a:r>
            <a:rPr lang="en-US"/>
            <a:t>Fourth Industrial Revolution and AI Innovations</a:t>
          </a:r>
        </a:p>
      </dgm:t>
    </dgm:pt>
    <dgm:pt modelId="{1F61FA0B-E5CE-4EE2-A3E4-7E70F98E6A34}" type="parTrans" cxnId="{6D2F57E7-E413-452F-AD30-190A889748C8}">
      <dgm:prSet/>
      <dgm:spPr/>
      <dgm:t>
        <a:bodyPr/>
        <a:lstStyle/>
        <a:p>
          <a:endParaRPr lang="en-US"/>
        </a:p>
      </dgm:t>
    </dgm:pt>
    <dgm:pt modelId="{87ED036E-B260-4787-951C-A13B3DA30FAC}" type="sibTrans" cxnId="{6D2F57E7-E413-452F-AD30-190A889748C8}">
      <dgm:prSet/>
      <dgm:spPr/>
      <dgm:t>
        <a:bodyPr/>
        <a:lstStyle/>
        <a:p>
          <a:endParaRPr lang="en-US"/>
        </a:p>
      </dgm:t>
    </dgm:pt>
    <dgm:pt modelId="{051A57B7-E101-4F33-9DEA-F9854D448961}" type="pres">
      <dgm:prSet presAssocID="{796675C8-93BA-4276-A606-CABE3DBBB765}" presName="vert0" presStyleCnt="0">
        <dgm:presLayoutVars>
          <dgm:dir/>
          <dgm:animOne val="branch"/>
          <dgm:animLvl val="lvl"/>
        </dgm:presLayoutVars>
      </dgm:prSet>
      <dgm:spPr/>
    </dgm:pt>
    <dgm:pt modelId="{D58A1F9A-D8A9-471A-AE25-93E2B0B2B604}" type="pres">
      <dgm:prSet presAssocID="{5D4E96EA-650A-492D-B12C-40E11B9469D0}" presName="thickLine" presStyleLbl="alignNode1" presStyleIdx="0" presStyleCnt="1"/>
      <dgm:spPr/>
    </dgm:pt>
    <dgm:pt modelId="{4B57D066-6ABE-4133-8B6A-132BD7ACA477}" type="pres">
      <dgm:prSet presAssocID="{5D4E96EA-650A-492D-B12C-40E11B9469D0}" presName="horz1" presStyleCnt="0"/>
      <dgm:spPr/>
    </dgm:pt>
    <dgm:pt modelId="{C2DF4D1A-B181-49E3-9D1E-4630CFBB260E}" type="pres">
      <dgm:prSet presAssocID="{5D4E96EA-650A-492D-B12C-40E11B9469D0}" presName="tx1" presStyleLbl="revTx" presStyleIdx="0" presStyleCnt="6"/>
      <dgm:spPr/>
    </dgm:pt>
    <dgm:pt modelId="{B36EB878-459C-4875-B096-4549BDB13344}" type="pres">
      <dgm:prSet presAssocID="{5D4E96EA-650A-492D-B12C-40E11B9469D0}" presName="vert1" presStyleCnt="0"/>
      <dgm:spPr/>
    </dgm:pt>
    <dgm:pt modelId="{76942651-AFA0-44EC-99D3-98DB98E1EF22}" type="pres">
      <dgm:prSet presAssocID="{4B938F4A-19A5-4D9D-B64F-8ADE71CC3078}" presName="vertSpace2a" presStyleCnt="0"/>
      <dgm:spPr/>
    </dgm:pt>
    <dgm:pt modelId="{C1442297-7A01-4F7A-A563-720F03612396}" type="pres">
      <dgm:prSet presAssocID="{4B938F4A-19A5-4D9D-B64F-8ADE71CC3078}" presName="horz2" presStyleCnt="0"/>
      <dgm:spPr/>
    </dgm:pt>
    <dgm:pt modelId="{88D1A94C-C5F4-4DF2-9A24-5C93BA6EFCC2}" type="pres">
      <dgm:prSet presAssocID="{4B938F4A-19A5-4D9D-B64F-8ADE71CC3078}" presName="horzSpace2" presStyleCnt="0"/>
      <dgm:spPr/>
    </dgm:pt>
    <dgm:pt modelId="{F32D0259-C496-40B9-8BA8-17FC155E02E3}" type="pres">
      <dgm:prSet presAssocID="{4B938F4A-19A5-4D9D-B64F-8ADE71CC3078}" presName="tx2" presStyleLbl="revTx" presStyleIdx="1" presStyleCnt="6"/>
      <dgm:spPr/>
    </dgm:pt>
    <dgm:pt modelId="{64D14B81-55E9-436D-B149-0E250BE093B0}" type="pres">
      <dgm:prSet presAssocID="{4B938F4A-19A5-4D9D-B64F-8ADE71CC3078}" presName="vert2" presStyleCnt="0"/>
      <dgm:spPr/>
    </dgm:pt>
    <dgm:pt modelId="{0DA443AD-784F-4A2F-9B27-68EC2F65901D}" type="pres">
      <dgm:prSet presAssocID="{4B938F4A-19A5-4D9D-B64F-8ADE71CC3078}" presName="thinLine2b" presStyleLbl="callout" presStyleIdx="0" presStyleCnt="5"/>
      <dgm:spPr/>
    </dgm:pt>
    <dgm:pt modelId="{F27F28A1-58CF-4057-A34B-17D7AF771D85}" type="pres">
      <dgm:prSet presAssocID="{4B938F4A-19A5-4D9D-B64F-8ADE71CC3078}" presName="vertSpace2b" presStyleCnt="0"/>
      <dgm:spPr/>
    </dgm:pt>
    <dgm:pt modelId="{42674596-0E10-4411-8316-0D1976CA054E}" type="pres">
      <dgm:prSet presAssocID="{2C88BDDA-DE84-4949-A2FA-04FF99AF46DB}" presName="horz2" presStyleCnt="0"/>
      <dgm:spPr/>
    </dgm:pt>
    <dgm:pt modelId="{2341293E-455B-4A83-A211-B0C762527962}" type="pres">
      <dgm:prSet presAssocID="{2C88BDDA-DE84-4949-A2FA-04FF99AF46DB}" presName="horzSpace2" presStyleCnt="0"/>
      <dgm:spPr/>
    </dgm:pt>
    <dgm:pt modelId="{667E471D-5A91-4DCC-965D-B4927A838897}" type="pres">
      <dgm:prSet presAssocID="{2C88BDDA-DE84-4949-A2FA-04FF99AF46DB}" presName="tx2" presStyleLbl="revTx" presStyleIdx="2" presStyleCnt="6"/>
      <dgm:spPr/>
    </dgm:pt>
    <dgm:pt modelId="{2841D096-E1B8-4C8D-80FF-C8DDB8BC4BCA}" type="pres">
      <dgm:prSet presAssocID="{2C88BDDA-DE84-4949-A2FA-04FF99AF46DB}" presName="vert2" presStyleCnt="0"/>
      <dgm:spPr/>
    </dgm:pt>
    <dgm:pt modelId="{E8866F58-849F-456B-9254-27775FF8D1DF}" type="pres">
      <dgm:prSet presAssocID="{2C88BDDA-DE84-4949-A2FA-04FF99AF46DB}" presName="thinLine2b" presStyleLbl="callout" presStyleIdx="1" presStyleCnt="5"/>
      <dgm:spPr/>
    </dgm:pt>
    <dgm:pt modelId="{5A8B457F-33B0-4C37-8833-4E1B546DCFE9}" type="pres">
      <dgm:prSet presAssocID="{2C88BDDA-DE84-4949-A2FA-04FF99AF46DB}" presName="vertSpace2b" presStyleCnt="0"/>
      <dgm:spPr/>
    </dgm:pt>
    <dgm:pt modelId="{39BDC48C-3D08-4333-AE8C-BEC390CDCC28}" type="pres">
      <dgm:prSet presAssocID="{3E5982D5-9256-482C-B829-714438F14B0E}" presName="horz2" presStyleCnt="0"/>
      <dgm:spPr/>
    </dgm:pt>
    <dgm:pt modelId="{3FC92D08-ABA9-4870-9D87-B0AF12EC4A45}" type="pres">
      <dgm:prSet presAssocID="{3E5982D5-9256-482C-B829-714438F14B0E}" presName="horzSpace2" presStyleCnt="0"/>
      <dgm:spPr/>
    </dgm:pt>
    <dgm:pt modelId="{8BD03DCC-E23E-4E34-B77B-560DD3D5AE92}" type="pres">
      <dgm:prSet presAssocID="{3E5982D5-9256-482C-B829-714438F14B0E}" presName="tx2" presStyleLbl="revTx" presStyleIdx="3" presStyleCnt="6"/>
      <dgm:spPr/>
    </dgm:pt>
    <dgm:pt modelId="{E276D0EC-74E5-4D1D-8015-F953732A6F2A}" type="pres">
      <dgm:prSet presAssocID="{3E5982D5-9256-482C-B829-714438F14B0E}" presName="vert2" presStyleCnt="0"/>
      <dgm:spPr/>
    </dgm:pt>
    <dgm:pt modelId="{1C343C40-C1DC-4CC1-B333-6FB9384977E5}" type="pres">
      <dgm:prSet presAssocID="{3E5982D5-9256-482C-B829-714438F14B0E}" presName="thinLine2b" presStyleLbl="callout" presStyleIdx="2" presStyleCnt="5"/>
      <dgm:spPr/>
    </dgm:pt>
    <dgm:pt modelId="{3F3E3E05-026D-47A4-A260-B8E1B79E8D50}" type="pres">
      <dgm:prSet presAssocID="{3E5982D5-9256-482C-B829-714438F14B0E}" presName="vertSpace2b" presStyleCnt="0"/>
      <dgm:spPr/>
    </dgm:pt>
    <dgm:pt modelId="{1D336DC1-BFBF-4675-803B-A38365C43530}" type="pres">
      <dgm:prSet presAssocID="{4A29B987-FA5E-4083-B363-07B708CA69CE}" presName="horz2" presStyleCnt="0"/>
      <dgm:spPr/>
    </dgm:pt>
    <dgm:pt modelId="{EF492F8F-627F-467F-AD52-192603FAB455}" type="pres">
      <dgm:prSet presAssocID="{4A29B987-FA5E-4083-B363-07B708CA69CE}" presName="horzSpace2" presStyleCnt="0"/>
      <dgm:spPr/>
    </dgm:pt>
    <dgm:pt modelId="{5688DBFF-4E0B-41F1-BE53-7269EC3B7A13}" type="pres">
      <dgm:prSet presAssocID="{4A29B987-FA5E-4083-B363-07B708CA69CE}" presName="tx2" presStyleLbl="revTx" presStyleIdx="4" presStyleCnt="6"/>
      <dgm:spPr/>
    </dgm:pt>
    <dgm:pt modelId="{2A98BBF5-26F6-4C77-A6E5-D6CDA5DD0DE7}" type="pres">
      <dgm:prSet presAssocID="{4A29B987-FA5E-4083-B363-07B708CA69CE}" presName="vert2" presStyleCnt="0"/>
      <dgm:spPr/>
    </dgm:pt>
    <dgm:pt modelId="{10E348EE-25EB-4FC9-9844-4C8B220048E0}" type="pres">
      <dgm:prSet presAssocID="{4A29B987-FA5E-4083-B363-07B708CA69CE}" presName="thinLine2b" presStyleLbl="callout" presStyleIdx="3" presStyleCnt="5"/>
      <dgm:spPr/>
    </dgm:pt>
    <dgm:pt modelId="{E7471EB9-9218-4D8F-A5EF-BDD22001CD3B}" type="pres">
      <dgm:prSet presAssocID="{4A29B987-FA5E-4083-B363-07B708CA69CE}" presName="vertSpace2b" presStyleCnt="0"/>
      <dgm:spPr/>
    </dgm:pt>
    <dgm:pt modelId="{24D7E39D-DEF3-41C3-8891-059BD428EFBD}" type="pres">
      <dgm:prSet presAssocID="{06825283-E1FA-446B-B962-1D65878428DE}" presName="horz2" presStyleCnt="0"/>
      <dgm:spPr/>
    </dgm:pt>
    <dgm:pt modelId="{01283412-721E-4116-9455-93597221E737}" type="pres">
      <dgm:prSet presAssocID="{06825283-E1FA-446B-B962-1D65878428DE}" presName="horzSpace2" presStyleCnt="0"/>
      <dgm:spPr/>
    </dgm:pt>
    <dgm:pt modelId="{C5AC9FA0-3CA9-45DF-8B02-7DA7A9DE0D4D}" type="pres">
      <dgm:prSet presAssocID="{06825283-E1FA-446B-B962-1D65878428DE}" presName="tx2" presStyleLbl="revTx" presStyleIdx="5" presStyleCnt="6"/>
      <dgm:spPr/>
    </dgm:pt>
    <dgm:pt modelId="{80C4E5A6-CD2E-4FB6-96DF-EA7D65284C8D}" type="pres">
      <dgm:prSet presAssocID="{06825283-E1FA-446B-B962-1D65878428DE}" presName="vert2" presStyleCnt="0"/>
      <dgm:spPr/>
    </dgm:pt>
    <dgm:pt modelId="{5D6B05B4-4915-41B8-B934-E83697C6FC08}" type="pres">
      <dgm:prSet presAssocID="{06825283-E1FA-446B-B962-1D65878428DE}" presName="thinLine2b" presStyleLbl="callout" presStyleIdx="4" presStyleCnt="5"/>
      <dgm:spPr/>
    </dgm:pt>
    <dgm:pt modelId="{821E4336-C515-4053-94CB-5EE7010AB06B}" type="pres">
      <dgm:prSet presAssocID="{06825283-E1FA-446B-B962-1D65878428DE}" presName="vertSpace2b" presStyleCnt="0"/>
      <dgm:spPr/>
    </dgm:pt>
  </dgm:ptLst>
  <dgm:cxnLst>
    <dgm:cxn modelId="{8705D805-FBD6-41DB-A1EF-6BC44D2E1456}" type="presOf" srcId="{5D4E96EA-650A-492D-B12C-40E11B9469D0}" destId="{C2DF4D1A-B181-49E3-9D1E-4630CFBB260E}" srcOrd="0" destOrd="0" presId="urn:microsoft.com/office/officeart/2008/layout/LinedList"/>
    <dgm:cxn modelId="{E392FA38-3956-4102-B6A2-C54B7FDCE47E}" srcId="{796675C8-93BA-4276-A606-CABE3DBBB765}" destId="{5D4E96EA-650A-492D-B12C-40E11B9469D0}" srcOrd="0" destOrd="0" parTransId="{420853C4-AF63-4793-8905-71F092F0BFFF}" sibTransId="{87491D5D-39EB-4261-A35A-189FF4797F42}"/>
    <dgm:cxn modelId="{2E28AF5B-C184-40A9-B76C-FA0E13BAD12C}" type="presOf" srcId="{06825283-E1FA-446B-B962-1D65878428DE}" destId="{C5AC9FA0-3CA9-45DF-8B02-7DA7A9DE0D4D}" srcOrd="0" destOrd="0" presId="urn:microsoft.com/office/officeart/2008/layout/LinedList"/>
    <dgm:cxn modelId="{673AEC66-B7AB-4DEB-8A49-3CAD84264D9F}" srcId="{5D4E96EA-650A-492D-B12C-40E11B9469D0}" destId="{3E5982D5-9256-482C-B829-714438F14B0E}" srcOrd="2" destOrd="0" parTransId="{49F8098A-0BCF-4B6E-8D73-87D5E5393E3E}" sibTransId="{975B8E6A-5F4A-4A6D-9827-F6785249E23C}"/>
    <dgm:cxn modelId="{20178247-430A-4725-9661-1C88B8747A06}" type="presOf" srcId="{2C88BDDA-DE84-4949-A2FA-04FF99AF46DB}" destId="{667E471D-5A91-4DCC-965D-B4927A838897}" srcOrd="0" destOrd="0" presId="urn:microsoft.com/office/officeart/2008/layout/LinedList"/>
    <dgm:cxn modelId="{55AB444B-1D30-43D4-A067-8692A29A4DD9}" type="presOf" srcId="{3E5982D5-9256-482C-B829-714438F14B0E}" destId="{8BD03DCC-E23E-4E34-B77B-560DD3D5AE92}" srcOrd="0" destOrd="0" presId="urn:microsoft.com/office/officeart/2008/layout/LinedList"/>
    <dgm:cxn modelId="{2158EBAF-723D-4492-9E77-2E6800AC6B05}" srcId="{5D4E96EA-650A-492D-B12C-40E11B9469D0}" destId="{4A29B987-FA5E-4083-B363-07B708CA69CE}" srcOrd="3" destOrd="0" parTransId="{59DF3A76-5C54-44DC-B592-CAF474891D17}" sibTransId="{4813D5C4-A2F0-41E8-8BD1-205F03338434}"/>
    <dgm:cxn modelId="{A50A1EB1-0F0B-430B-9ABC-30545DEF35DF}" srcId="{5D4E96EA-650A-492D-B12C-40E11B9469D0}" destId="{2C88BDDA-DE84-4949-A2FA-04FF99AF46DB}" srcOrd="1" destOrd="0" parTransId="{7612B0CA-6AB1-4A4C-8504-E3FB82EFCB84}" sibTransId="{6C21F98B-92A5-4779-99FB-0DE8A25E152C}"/>
    <dgm:cxn modelId="{CF20E0B1-C3C3-4C3D-8990-DD165A772F32}" type="presOf" srcId="{796675C8-93BA-4276-A606-CABE3DBBB765}" destId="{051A57B7-E101-4F33-9DEA-F9854D448961}" srcOrd="0" destOrd="0" presId="urn:microsoft.com/office/officeart/2008/layout/LinedList"/>
    <dgm:cxn modelId="{F7A7D5BD-F8C9-456A-8AD3-F87F05EED5E3}" type="presOf" srcId="{4A29B987-FA5E-4083-B363-07B708CA69CE}" destId="{5688DBFF-4E0B-41F1-BE53-7269EC3B7A13}" srcOrd="0" destOrd="0" presId="urn:microsoft.com/office/officeart/2008/layout/LinedList"/>
    <dgm:cxn modelId="{6D2F57E7-E413-452F-AD30-190A889748C8}" srcId="{5D4E96EA-650A-492D-B12C-40E11B9469D0}" destId="{06825283-E1FA-446B-B962-1D65878428DE}" srcOrd="4" destOrd="0" parTransId="{1F61FA0B-E5CE-4EE2-A3E4-7E70F98E6A34}" sibTransId="{87ED036E-B260-4787-951C-A13B3DA30FAC}"/>
    <dgm:cxn modelId="{BC2615E8-0259-4C34-BD58-DE4DBBED2B95}" type="presOf" srcId="{4B938F4A-19A5-4D9D-B64F-8ADE71CC3078}" destId="{F32D0259-C496-40B9-8BA8-17FC155E02E3}" srcOrd="0" destOrd="0" presId="urn:microsoft.com/office/officeart/2008/layout/LinedList"/>
    <dgm:cxn modelId="{1426CCEE-6E88-49AD-9898-7154D2FC8D20}" srcId="{5D4E96EA-650A-492D-B12C-40E11B9469D0}" destId="{4B938F4A-19A5-4D9D-B64F-8ADE71CC3078}" srcOrd="0" destOrd="0" parTransId="{AA5B982F-F2EA-4CD4-A7E5-721F271AE7A1}" sibTransId="{5AFE4B30-8B1D-4A6B-ADA9-54C6FE69E03D}"/>
    <dgm:cxn modelId="{0B8A4EC9-210D-4B6F-BCEF-4B566AACB54E}" type="presParOf" srcId="{051A57B7-E101-4F33-9DEA-F9854D448961}" destId="{D58A1F9A-D8A9-471A-AE25-93E2B0B2B604}" srcOrd="0" destOrd="0" presId="urn:microsoft.com/office/officeart/2008/layout/LinedList"/>
    <dgm:cxn modelId="{1A0B5459-1D4E-4E3A-B245-D6958BC8E41E}" type="presParOf" srcId="{051A57B7-E101-4F33-9DEA-F9854D448961}" destId="{4B57D066-6ABE-4133-8B6A-132BD7ACA477}" srcOrd="1" destOrd="0" presId="urn:microsoft.com/office/officeart/2008/layout/LinedList"/>
    <dgm:cxn modelId="{16D0EEA2-19AF-4B04-ACB2-934E2DDD7B9F}" type="presParOf" srcId="{4B57D066-6ABE-4133-8B6A-132BD7ACA477}" destId="{C2DF4D1A-B181-49E3-9D1E-4630CFBB260E}" srcOrd="0" destOrd="0" presId="urn:microsoft.com/office/officeart/2008/layout/LinedList"/>
    <dgm:cxn modelId="{4F17975C-DB29-4069-8731-2A2F890162A9}" type="presParOf" srcId="{4B57D066-6ABE-4133-8B6A-132BD7ACA477}" destId="{B36EB878-459C-4875-B096-4549BDB13344}" srcOrd="1" destOrd="0" presId="urn:microsoft.com/office/officeart/2008/layout/LinedList"/>
    <dgm:cxn modelId="{8B7C41E6-B04F-4643-A474-75CF42029316}" type="presParOf" srcId="{B36EB878-459C-4875-B096-4549BDB13344}" destId="{76942651-AFA0-44EC-99D3-98DB98E1EF22}" srcOrd="0" destOrd="0" presId="urn:microsoft.com/office/officeart/2008/layout/LinedList"/>
    <dgm:cxn modelId="{C08043C3-780E-4F9A-990C-7E8645FAE2EE}" type="presParOf" srcId="{B36EB878-459C-4875-B096-4549BDB13344}" destId="{C1442297-7A01-4F7A-A563-720F03612396}" srcOrd="1" destOrd="0" presId="urn:microsoft.com/office/officeart/2008/layout/LinedList"/>
    <dgm:cxn modelId="{AC3F892C-B4A6-4DB2-9EA0-B5B11B003AA3}" type="presParOf" srcId="{C1442297-7A01-4F7A-A563-720F03612396}" destId="{88D1A94C-C5F4-4DF2-9A24-5C93BA6EFCC2}" srcOrd="0" destOrd="0" presId="urn:microsoft.com/office/officeart/2008/layout/LinedList"/>
    <dgm:cxn modelId="{1BE6DCEA-46A0-439D-81D8-D3411AE9856C}" type="presParOf" srcId="{C1442297-7A01-4F7A-A563-720F03612396}" destId="{F32D0259-C496-40B9-8BA8-17FC155E02E3}" srcOrd="1" destOrd="0" presId="urn:microsoft.com/office/officeart/2008/layout/LinedList"/>
    <dgm:cxn modelId="{ED83CF08-E35F-4DF4-8FA0-5D8B4F32BE96}" type="presParOf" srcId="{C1442297-7A01-4F7A-A563-720F03612396}" destId="{64D14B81-55E9-436D-B149-0E250BE093B0}" srcOrd="2" destOrd="0" presId="urn:microsoft.com/office/officeart/2008/layout/LinedList"/>
    <dgm:cxn modelId="{06BC7889-8B33-442E-BF62-A1E212154C86}" type="presParOf" srcId="{B36EB878-459C-4875-B096-4549BDB13344}" destId="{0DA443AD-784F-4A2F-9B27-68EC2F65901D}" srcOrd="2" destOrd="0" presId="urn:microsoft.com/office/officeart/2008/layout/LinedList"/>
    <dgm:cxn modelId="{3E5CDDA1-A59D-46B4-9B17-AA6940041C86}" type="presParOf" srcId="{B36EB878-459C-4875-B096-4549BDB13344}" destId="{F27F28A1-58CF-4057-A34B-17D7AF771D85}" srcOrd="3" destOrd="0" presId="urn:microsoft.com/office/officeart/2008/layout/LinedList"/>
    <dgm:cxn modelId="{DF23CD31-AA7A-4C8A-B5AE-1CADDA96F828}" type="presParOf" srcId="{B36EB878-459C-4875-B096-4549BDB13344}" destId="{42674596-0E10-4411-8316-0D1976CA054E}" srcOrd="4" destOrd="0" presId="urn:microsoft.com/office/officeart/2008/layout/LinedList"/>
    <dgm:cxn modelId="{285F209A-9003-493F-AAD0-2AB33F81BFD9}" type="presParOf" srcId="{42674596-0E10-4411-8316-0D1976CA054E}" destId="{2341293E-455B-4A83-A211-B0C762527962}" srcOrd="0" destOrd="0" presId="urn:microsoft.com/office/officeart/2008/layout/LinedList"/>
    <dgm:cxn modelId="{FB797103-1A63-4378-9D48-DB0CAB925275}" type="presParOf" srcId="{42674596-0E10-4411-8316-0D1976CA054E}" destId="{667E471D-5A91-4DCC-965D-B4927A838897}" srcOrd="1" destOrd="0" presId="urn:microsoft.com/office/officeart/2008/layout/LinedList"/>
    <dgm:cxn modelId="{2E10107C-447F-43EA-A576-602D759D4BAD}" type="presParOf" srcId="{42674596-0E10-4411-8316-0D1976CA054E}" destId="{2841D096-E1B8-4C8D-80FF-C8DDB8BC4BCA}" srcOrd="2" destOrd="0" presId="urn:microsoft.com/office/officeart/2008/layout/LinedList"/>
    <dgm:cxn modelId="{998BC569-2230-4E1F-8BA0-77AD8099424C}" type="presParOf" srcId="{B36EB878-459C-4875-B096-4549BDB13344}" destId="{E8866F58-849F-456B-9254-27775FF8D1DF}" srcOrd="5" destOrd="0" presId="urn:microsoft.com/office/officeart/2008/layout/LinedList"/>
    <dgm:cxn modelId="{55ABEB29-BBE9-4A93-B6CC-FD1FCE28E126}" type="presParOf" srcId="{B36EB878-459C-4875-B096-4549BDB13344}" destId="{5A8B457F-33B0-4C37-8833-4E1B546DCFE9}" srcOrd="6" destOrd="0" presId="urn:microsoft.com/office/officeart/2008/layout/LinedList"/>
    <dgm:cxn modelId="{79B57474-3711-4019-88C0-A84546D13B2A}" type="presParOf" srcId="{B36EB878-459C-4875-B096-4549BDB13344}" destId="{39BDC48C-3D08-4333-AE8C-BEC390CDCC28}" srcOrd="7" destOrd="0" presId="urn:microsoft.com/office/officeart/2008/layout/LinedList"/>
    <dgm:cxn modelId="{D41613DC-E4FE-49C8-ABE0-120A9D195C16}" type="presParOf" srcId="{39BDC48C-3D08-4333-AE8C-BEC390CDCC28}" destId="{3FC92D08-ABA9-4870-9D87-B0AF12EC4A45}" srcOrd="0" destOrd="0" presId="urn:microsoft.com/office/officeart/2008/layout/LinedList"/>
    <dgm:cxn modelId="{6B348893-C6C4-4CBC-8AB6-0DC4E47F77C5}" type="presParOf" srcId="{39BDC48C-3D08-4333-AE8C-BEC390CDCC28}" destId="{8BD03DCC-E23E-4E34-B77B-560DD3D5AE92}" srcOrd="1" destOrd="0" presId="urn:microsoft.com/office/officeart/2008/layout/LinedList"/>
    <dgm:cxn modelId="{1EA1DFCF-BAA9-4654-9B8D-D57B82F984D4}" type="presParOf" srcId="{39BDC48C-3D08-4333-AE8C-BEC390CDCC28}" destId="{E276D0EC-74E5-4D1D-8015-F953732A6F2A}" srcOrd="2" destOrd="0" presId="urn:microsoft.com/office/officeart/2008/layout/LinedList"/>
    <dgm:cxn modelId="{7F2AF6A6-40B5-42DC-B94A-10140B9B3605}" type="presParOf" srcId="{B36EB878-459C-4875-B096-4549BDB13344}" destId="{1C343C40-C1DC-4CC1-B333-6FB9384977E5}" srcOrd="8" destOrd="0" presId="urn:microsoft.com/office/officeart/2008/layout/LinedList"/>
    <dgm:cxn modelId="{BD9AD0E9-6CE3-4685-A9CD-B822591AD272}" type="presParOf" srcId="{B36EB878-459C-4875-B096-4549BDB13344}" destId="{3F3E3E05-026D-47A4-A260-B8E1B79E8D50}" srcOrd="9" destOrd="0" presId="urn:microsoft.com/office/officeart/2008/layout/LinedList"/>
    <dgm:cxn modelId="{20D1E800-F1E2-4732-ADAA-4F928AE19149}" type="presParOf" srcId="{B36EB878-459C-4875-B096-4549BDB13344}" destId="{1D336DC1-BFBF-4675-803B-A38365C43530}" srcOrd="10" destOrd="0" presId="urn:microsoft.com/office/officeart/2008/layout/LinedList"/>
    <dgm:cxn modelId="{6D00455A-CFB6-46EA-AE02-9FE03E3CC7F6}" type="presParOf" srcId="{1D336DC1-BFBF-4675-803B-A38365C43530}" destId="{EF492F8F-627F-467F-AD52-192603FAB455}" srcOrd="0" destOrd="0" presId="urn:microsoft.com/office/officeart/2008/layout/LinedList"/>
    <dgm:cxn modelId="{A196B6CF-5638-402D-A1F5-7E16E6E150CE}" type="presParOf" srcId="{1D336DC1-BFBF-4675-803B-A38365C43530}" destId="{5688DBFF-4E0B-41F1-BE53-7269EC3B7A13}" srcOrd="1" destOrd="0" presId="urn:microsoft.com/office/officeart/2008/layout/LinedList"/>
    <dgm:cxn modelId="{BC284AB3-73D9-4468-B702-D5F1D089AF6A}" type="presParOf" srcId="{1D336DC1-BFBF-4675-803B-A38365C43530}" destId="{2A98BBF5-26F6-4C77-A6E5-D6CDA5DD0DE7}" srcOrd="2" destOrd="0" presId="urn:microsoft.com/office/officeart/2008/layout/LinedList"/>
    <dgm:cxn modelId="{923A6261-685A-4CE9-9639-2164428534AC}" type="presParOf" srcId="{B36EB878-459C-4875-B096-4549BDB13344}" destId="{10E348EE-25EB-4FC9-9844-4C8B220048E0}" srcOrd="11" destOrd="0" presId="urn:microsoft.com/office/officeart/2008/layout/LinedList"/>
    <dgm:cxn modelId="{8783D0C3-1709-49F5-9116-5F9EF4BF1950}" type="presParOf" srcId="{B36EB878-459C-4875-B096-4549BDB13344}" destId="{E7471EB9-9218-4D8F-A5EF-BDD22001CD3B}" srcOrd="12" destOrd="0" presId="urn:microsoft.com/office/officeart/2008/layout/LinedList"/>
    <dgm:cxn modelId="{45B8DCBF-683C-4C04-9E4F-6ED5D5B01C1D}" type="presParOf" srcId="{B36EB878-459C-4875-B096-4549BDB13344}" destId="{24D7E39D-DEF3-41C3-8891-059BD428EFBD}" srcOrd="13" destOrd="0" presId="urn:microsoft.com/office/officeart/2008/layout/LinedList"/>
    <dgm:cxn modelId="{C0FA5A2B-DD01-448F-8372-AED1DCB83C28}" type="presParOf" srcId="{24D7E39D-DEF3-41C3-8891-059BD428EFBD}" destId="{01283412-721E-4116-9455-93597221E737}" srcOrd="0" destOrd="0" presId="urn:microsoft.com/office/officeart/2008/layout/LinedList"/>
    <dgm:cxn modelId="{63232F40-C5A6-44BD-95D9-3DCEE87082FC}" type="presParOf" srcId="{24D7E39D-DEF3-41C3-8891-059BD428EFBD}" destId="{C5AC9FA0-3CA9-45DF-8B02-7DA7A9DE0D4D}" srcOrd="1" destOrd="0" presId="urn:microsoft.com/office/officeart/2008/layout/LinedList"/>
    <dgm:cxn modelId="{33E09130-9C99-4563-95F8-9BC0F61F1185}" type="presParOf" srcId="{24D7E39D-DEF3-41C3-8891-059BD428EFBD}" destId="{80C4E5A6-CD2E-4FB6-96DF-EA7D65284C8D}" srcOrd="2" destOrd="0" presId="urn:microsoft.com/office/officeart/2008/layout/LinedList"/>
    <dgm:cxn modelId="{642C4B26-B046-4078-8E6B-D9BA93555351}" type="presParOf" srcId="{B36EB878-459C-4875-B096-4549BDB13344}" destId="{5D6B05B4-4915-41B8-B934-E83697C6FC08}" srcOrd="14" destOrd="0" presId="urn:microsoft.com/office/officeart/2008/layout/LinedList"/>
    <dgm:cxn modelId="{23D0368A-60BC-4613-BA8F-54C875B58E61}" type="presParOf" srcId="{B36EB878-459C-4875-B096-4549BDB13344}" destId="{821E4336-C515-4053-94CB-5EE7010AB06B}" srcOrd="15"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663BFA-2F93-4A02-9555-52F7B2F18AE7}" type="doc">
      <dgm:prSet loTypeId="urn:microsoft.com/office/officeart/2017/3/layout/HorizontalLabelsTimeline" loCatId="process" qsTypeId="urn:microsoft.com/office/officeart/2005/8/quickstyle/simple1" qsCatId="simple" csTypeId="urn:microsoft.com/office/officeart/2005/8/colors/colorful2" csCatId="colorful" phldr="1"/>
      <dgm:spPr/>
      <dgm:t>
        <a:bodyPr/>
        <a:lstStyle/>
        <a:p>
          <a:endParaRPr lang="en-US"/>
        </a:p>
      </dgm:t>
    </dgm:pt>
    <dgm:pt modelId="{A846076E-E4D5-4DEB-AB93-F02C7E764A80}">
      <dgm:prSet/>
      <dgm:spPr/>
      <dgm:t>
        <a:bodyPr/>
        <a:lstStyle/>
        <a:p>
          <a:pPr>
            <a:defRPr b="1"/>
          </a:pPr>
          <a:r>
            <a:rPr lang="en-US"/>
            <a:t>15th Century</a:t>
          </a:r>
        </a:p>
      </dgm:t>
    </dgm:pt>
    <dgm:pt modelId="{61CEF991-4ABE-4991-9E64-BAA1AC686B9E}" type="parTrans" cxnId="{B826E081-24B0-4E83-805B-EB0B3F6ED9F5}">
      <dgm:prSet/>
      <dgm:spPr/>
      <dgm:t>
        <a:bodyPr/>
        <a:lstStyle/>
        <a:p>
          <a:endParaRPr lang="en-US"/>
        </a:p>
      </dgm:t>
    </dgm:pt>
    <dgm:pt modelId="{584CC880-8D0C-43B2-A789-F5BE55C1F34E}" type="sibTrans" cxnId="{B826E081-24B0-4E83-805B-EB0B3F6ED9F5}">
      <dgm:prSet/>
      <dgm:spPr/>
      <dgm:t>
        <a:bodyPr/>
        <a:lstStyle/>
        <a:p>
          <a:endParaRPr lang="en-US"/>
        </a:p>
      </dgm:t>
    </dgm:pt>
    <dgm:pt modelId="{6AC80717-3E87-4D27-8E78-44CAAFDDF9D8}">
      <dgm:prSet/>
      <dgm:spPr/>
      <dgm:t>
        <a:bodyPr/>
        <a:lstStyle/>
        <a:p>
          <a:r>
            <a:rPr lang="en-US"/>
            <a:t>- Feudal Europe (9th–15th Century): Manor-based agriculture under feudalism sustained medieval Europe.</a:t>
          </a:r>
        </a:p>
      </dgm:t>
    </dgm:pt>
    <dgm:pt modelId="{9EA726A2-1568-4A97-A79C-8263B44DEB14}" type="parTrans" cxnId="{23413FE5-8945-40DD-A27D-8FB138FA9C64}">
      <dgm:prSet/>
      <dgm:spPr/>
      <dgm:t>
        <a:bodyPr/>
        <a:lstStyle/>
        <a:p>
          <a:endParaRPr lang="en-US"/>
        </a:p>
      </dgm:t>
    </dgm:pt>
    <dgm:pt modelId="{EBF8632C-B407-4F00-A063-30F1EFA3377D}" type="sibTrans" cxnId="{23413FE5-8945-40DD-A27D-8FB138FA9C64}">
      <dgm:prSet/>
      <dgm:spPr/>
      <dgm:t>
        <a:bodyPr/>
        <a:lstStyle/>
        <a:p>
          <a:endParaRPr lang="en-US"/>
        </a:p>
      </dgm:t>
    </dgm:pt>
    <dgm:pt modelId="{CCFA05F4-1233-4B76-86C8-25E9B7AF93E9}">
      <dgm:prSet/>
      <dgm:spPr/>
      <dgm:t>
        <a:bodyPr/>
        <a:lstStyle/>
        <a:p>
          <a:pPr>
            <a:defRPr b="1"/>
          </a:pPr>
          <a:r>
            <a:rPr lang="en-US"/>
            <a:t>18th Century</a:t>
          </a:r>
        </a:p>
      </dgm:t>
    </dgm:pt>
    <dgm:pt modelId="{539B7D10-C8EF-4A8B-A2B8-77F5A8229672}" type="parTrans" cxnId="{21EB7E30-5886-4B38-9F37-5BDF349E1E9A}">
      <dgm:prSet/>
      <dgm:spPr/>
      <dgm:t>
        <a:bodyPr/>
        <a:lstStyle/>
        <a:p>
          <a:endParaRPr lang="en-US"/>
        </a:p>
      </dgm:t>
    </dgm:pt>
    <dgm:pt modelId="{03AB67ED-78AD-42CF-B455-4246DC96880F}" type="sibTrans" cxnId="{21EB7E30-5886-4B38-9F37-5BDF349E1E9A}">
      <dgm:prSet/>
      <dgm:spPr/>
      <dgm:t>
        <a:bodyPr/>
        <a:lstStyle/>
        <a:p>
          <a:endParaRPr lang="en-US"/>
        </a:p>
      </dgm:t>
    </dgm:pt>
    <dgm:pt modelId="{73A8B2D1-4E6C-4595-AC70-62EE567BD5BF}">
      <dgm:prSet/>
      <dgm:spPr/>
      <dgm:t>
        <a:bodyPr/>
        <a:lstStyle/>
        <a:p>
          <a:r>
            <a:rPr lang="en-US"/>
            <a:t>- Agrarian Revolution (18th Century): Technological advancements like the seed drill and crop rotation enhanced productivity during the British Agricultural Revolution.</a:t>
          </a:r>
        </a:p>
      </dgm:t>
    </dgm:pt>
    <dgm:pt modelId="{0C5BC8AD-CAB5-43D6-8D3D-C03C45E5E5A8}" type="parTrans" cxnId="{211E57BF-38EA-4D17-94AE-4F2F2CF80AC6}">
      <dgm:prSet/>
      <dgm:spPr/>
      <dgm:t>
        <a:bodyPr/>
        <a:lstStyle/>
        <a:p>
          <a:endParaRPr lang="en-US"/>
        </a:p>
      </dgm:t>
    </dgm:pt>
    <dgm:pt modelId="{4469F9E0-5821-47B6-B369-1295CAFAA14D}" type="sibTrans" cxnId="{211E57BF-38EA-4D17-94AE-4F2F2CF80AC6}">
      <dgm:prSet/>
      <dgm:spPr/>
      <dgm:t>
        <a:bodyPr/>
        <a:lstStyle/>
        <a:p>
          <a:endParaRPr lang="en-US"/>
        </a:p>
      </dgm:t>
    </dgm:pt>
    <dgm:pt modelId="{C67A8F28-2569-453F-81A9-67A0DDBDF0D2}" type="pres">
      <dgm:prSet presAssocID="{55663BFA-2F93-4A02-9555-52F7B2F18AE7}" presName="root" presStyleCnt="0">
        <dgm:presLayoutVars>
          <dgm:chMax/>
          <dgm:chPref/>
          <dgm:animLvl val="lvl"/>
        </dgm:presLayoutVars>
      </dgm:prSet>
      <dgm:spPr/>
    </dgm:pt>
    <dgm:pt modelId="{B22A82A4-A694-4E88-916D-3056729840A8}" type="pres">
      <dgm:prSet presAssocID="{55663BFA-2F93-4A02-9555-52F7B2F18AE7}" presName="divider" presStyleLbl="fgAcc1" presStyleIdx="0" presStyleCnt="1"/>
      <dgm:spPr/>
    </dgm:pt>
    <dgm:pt modelId="{46EA56BA-A51D-4D78-ABB6-E04B6A3262BD}" type="pres">
      <dgm:prSet presAssocID="{55663BFA-2F93-4A02-9555-52F7B2F18AE7}" presName="nodes" presStyleCnt="0">
        <dgm:presLayoutVars>
          <dgm:chMax/>
          <dgm:chPref/>
          <dgm:animLvl val="lvl"/>
        </dgm:presLayoutVars>
      </dgm:prSet>
      <dgm:spPr/>
    </dgm:pt>
    <dgm:pt modelId="{ECD76C28-9A67-4F11-B203-1B4D8230CB94}" type="pres">
      <dgm:prSet presAssocID="{A846076E-E4D5-4DEB-AB93-F02C7E764A80}" presName="composite" presStyleCnt="0"/>
      <dgm:spPr/>
    </dgm:pt>
    <dgm:pt modelId="{4090BD1C-4C26-4BB5-9BFC-A9895CB44359}" type="pres">
      <dgm:prSet presAssocID="{A846076E-E4D5-4DEB-AB93-F02C7E764A80}" presName="L1TextContainer" presStyleLbl="alignNode1" presStyleIdx="0" presStyleCnt="2">
        <dgm:presLayoutVars>
          <dgm:chMax val="1"/>
          <dgm:chPref val="1"/>
          <dgm:bulletEnabled val="1"/>
        </dgm:presLayoutVars>
      </dgm:prSet>
      <dgm:spPr/>
    </dgm:pt>
    <dgm:pt modelId="{A053CD5A-8EBD-4F5D-A187-C9B64BC7A947}" type="pres">
      <dgm:prSet presAssocID="{A846076E-E4D5-4DEB-AB93-F02C7E764A80}" presName="L2TextContainerWrapper" presStyleCnt="0">
        <dgm:presLayoutVars>
          <dgm:bulletEnabled val="1"/>
        </dgm:presLayoutVars>
      </dgm:prSet>
      <dgm:spPr/>
    </dgm:pt>
    <dgm:pt modelId="{7D2EEC4B-5A0A-4469-A1C8-903CB29F3413}" type="pres">
      <dgm:prSet presAssocID="{A846076E-E4D5-4DEB-AB93-F02C7E764A80}" presName="L2TextContainer" presStyleLbl="bgAccFollowNode1" presStyleIdx="0" presStyleCnt="2"/>
      <dgm:spPr/>
    </dgm:pt>
    <dgm:pt modelId="{97E0A202-E991-411A-AEE7-3C043ED9FF34}" type="pres">
      <dgm:prSet presAssocID="{A846076E-E4D5-4DEB-AB93-F02C7E764A80}" presName="FlexibleEmptyPlaceHolder" presStyleCnt="0"/>
      <dgm:spPr/>
    </dgm:pt>
    <dgm:pt modelId="{CCB1618C-35BA-4201-9E21-E6F19BA0307E}" type="pres">
      <dgm:prSet presAssocID="{A846076E-E4D5-4DEB-AB93-F02C7E764A80}" presName="ConnectLine" presStyleLbl="sibTrans1D1" presStyleIdx="0" presStyleCnt="2"/>
      <dgm:spPr/>
    </dgm:pt>
    <dgm:pt modelId="{B7A0773A-1D8C-4208-9309-27D393E4681F}" type="pres">
      <dgm:prSet presAssocID="{A846076E-E4D5-4DEB-AB93-F02C7E764A80}" presName="ConnectorPoint" presStyleLbl="node1" presStyleIdx="0" presStyleCnt="2"/>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8DFAD256-6B85-4B5D-BA97-91EB343C315F}" type="pres">
      <dgm:prSet presAssocID="{A846076E-E4D5-4DEB-AB93-F02C7E764A80}" presName="EmptyPlaceHolder" presStyleCnt="0"/>
      <dgm:spPr/>
    </dgm:pt>
    <dgm:pt modelId="{7D93A476-8E07-4B86-8229-E90E46AEFF40}" type="pres">
      <dgm:prSet presAssocID="{584CC880-8D0C-43B2-A789-F5BE55C1F34E}" presName="spaceBetweenRectangles" presStyleCnt="0"/>
      <dgm:spPr/>
    </dgm:pt>
    <dgm:pt modelId="{9909F61F-A6FF-442C-A2C2-1492E5BEB345}" type="pres">
      <dgm:prSet presAssocID="{CCFA05F4-1233-4B76-86C8-25E9B7AF93E9}" presName="composite" presStyleCnt="0"/>
      <dgm:spPr/>
    </dgm:pt>
    <dgm:pt modelId="{503663AB-10E4-4D3D-8A11-7BBA78A2DAA7}" type="pres">
      <dgm:prSet presAssocID="{CCFA05F4-1233-4B76-86C8-25E9B7AF93E9}" presName="L1TextContainer" presStyleLbl="alignNode1" presStyleIdx="1" presStyleCnt="2">
        <dgm:presLayoutVars>
          <dgm:chMax val="1"/>
          <dgm:chPref val="1"/>
          <dgm:bulletEnabled val="1"/>
        </dgm:presLayoutVars>
      </dgm:prSet>
      <dgm:spPr/>
    </dgm:pt>
    <dgm:pt modelId="{4E58526B-D8AC-457A-816B-CA35542B3F4E}" type="pres">
      <dgm:prSet presAssocID="{CCFA05F4-1233-4B76-86C8-25E9B7AF93E9}" presName="L2TextContainerWrapper" presStyleCnt="0">
        <dgm:presLayoutVars>
          <dgm:bulletEnabled val="1"/>
        </dgm:presLayoutVars>
      </dgm:prSet>
      <dgm:spPr/>
    </dgm:pt>
    <dgm:pt modelId="{830A21C7-11A9-4371-BF51-53C3D974AEEC}" type="pres">
      <dgm:prSet presAssocID="{CCFA05F4-1233-4B76-86C8-25E9B7AF93E9}" presName="L2TextContainer" presStyleLbl="bgAccFollowNode1" presStyleIdx="1" presStyleCnt="2"/>
      <dgm:spPr/>
    </dgm:pt>
    <dgm:pt modelId="{383716D7-6C5F-4F54-9B8D-84EE00E6F07F}" type="pres">
      <dgm:prSet presAssocID="{CCFA05F4-1233-4B76-86C8-25E9B7AF93E9}" presName="FlexibleEmptyPlaceHolder" presStyleCnt="0"/>
      <dgm:spPr/>
    </dgm:pt>
    <dgm:pt modelId="{DA291552-FEBC-43B1-BD3E-5C229881EEAE}" type="pres">
      <dgm:prSet presAssocID="{CCFA05F4-1233-4B76-86C8-25E9B7AF93E9}" presName="ConnectLine" presStyleLbl="sibTrans1D1" presStyleIdx="1" presStyleCnt="2"/>
      <dgm:spPr/>
    </dgm:pt>
    <dgm:pt modelId="{A7BEF170-987D-42B3-88E8-F341B2FA6F70}" type="pres">
      <dgm:prSet presAssocID="{CCFA05F4-1233-4B76-86C8-25E9B7AF93E9}" presName="ConnectorPoint" presStyleLbl="node1" presStyleIdx="1" presStyleCnt="2"/>
      <dgm:spPr>
        <a:solidFill>
          <a:schemeClr val="accent2">
            <a:hueOff val="6443614"/>
            <a:satOff val="-18493"/>
            <a:lumOff val="-29609"/>
            <a:alphaOff val="0"/>
          </a:schemeClr>
        </a:solidFill>
        <a:ln w="6350" cap="flat" cmpd="sng" algn="ctr">
          <a:solidFill>
            <a:schemeClr val="lt1">
              <a:hueOff val="0"/>
              <a:satOff val="0"/>
              <a:lumOff val="0"/>
              <a:alphaOff val="0"/>
            </a:schemeClr>
          </a:solidFill>
          <a:prstDash val="solid"/>
          <a:miter lim="800000"/>
        </a:ln>
        <a:effectLst/>
      </dgm:spPr>
    </dgm:pt>
    <dgm:pt modelId="{CFF838D4-0322-4AFF-A338-CBBA8C26842F}" type="pres">
      <dgm:prSet presAssocID="{CCFA05F4-1233-4B76-86C8-25E9B7AF93E9}" presName="EmptyPlaceHolder" presStyleCnt="0"/>
      <dgm:spPr/>
    </dgm:pt>
  </dgm:ptLst>
  <dgm:cxnLst>
    <dgm:cxn modelId="{21547E2F-0037-41D7-AB48-90011547DE6C}" type="presOf" srcId="{CCFA05F4-1233-4B76-86C8-25E9B7AF93E9}" destId="{503663AB-10E4-4D3D-8A11-7BBA78A2DAA7}" srcOrd="0" destOrd="0" presId="urn:microsoft.com/office/officeart/2017/3/layout/HorizontalLabelsTimeline"/>
    <dgm:cxn modelId="{21EB7E30-5886-4B38-9F37-5BDF349E1E9A}" srcId="{55663BFA-2F93-4A02-9555-52F7B2F18AE7}" destId="{CCFA05F4-1233-4B76-86C8-25E9B7AF93E9}" srcOrd="1" destOrd="0" parTransId="{539B7D10-C8EF-4A8B-A2B8-77F5A8229672}" sibTransId="{03AB67ED-78AD-42CF-B455-4246DC96880F}"/>
    <dgm:cxn modelId="{7D86334F-D233-40EB-A8CD-349AC37AA523}" type="presOf" srcId="{6AC80717-3E87-4D27-8E78-44CAAFDDF9D8}" destId="{7D2EEC4B-5A0A-4469-A1C8-903CB29F3413}" srcOrd="0" destOrd="0" presId="urn:microsoft.com/office/officeart/2017/3/layout/HorizontalLabelsTimeline"/>
    <dgm:cxn modelId="{79319652-0EE3-4E22-8EB5-BB0F6AB01018}" type="presOf" srcId="{73A8B2D1-4E6C-4595-AC70-62EE567BD5BF}" destId="{830A21C7-11A9-4371-BF51-53C3D974AEEC}" srcOrd="0" destOrd="0" presId="urn:microsoft.com/office/officeart/2017/3/layout/HorizontalLabelsTimeline"/>
    <dgm:cxn modelId="{B826E081-24B0-4E83-805B-EB0B3F6ED9F5}" srcId="{55663BFA-2F93-4A02-9555-52F7B2F18AE7}" destId="{A846076E-E4D5-4DEB-AB93-F02C7E764A80}" srcOrd="0" destOrd="0" parTransId="{61CEF991-4ABE-4991-9E64-BAA1AC686B9E}" sibTransId="{584CC880-8D0C-43B2-A789-F5BE55C1F34E}"/>
    <dgm:cxn modelId="{211E57BF-38EA-4D17-94AE-4F2F2CF80AC6}" srcId="{CCFA05F4-1233-4B76-86C8-25E9B7AF93E9}" destId="{73A8B2D1-4E6C-4595-AC70-62EE567BD5BF}" srcOrd="0" destOrd="0" parTransId="{0C5BC8AD-CAB5-43D6-8D3D-C03C45E5E5A8}" sibTransId="{4469F9E0-5821-47B6-B369-1295CAFAA14D}"/>
    <dgm:cxn modelId="{3E9200DD-5622-4D0F-85BA-71521718EA1E}" type="presOf" srcId="{A846076E-E4D5-4DEB-AB93-F02C7E764A80}" destId="{4090BD1C-4C26-4BB5-9BFC-A9895CB44359}" srcOrd="0" destOrd="0" presId="urn:microsoft.com/office/officeart/2017/3/layout/HorizontalLabelsTimeline"/>
    <dgm:cxn modelId="{117475E3-7F9C-4677-838D-AAFAB1A839EC}" type="presOf" srcId="{55663BFA-2F93-4A02-9555-52F7B2F18AE7}" destId="{C67A8F28-2569-453F-81A9-67A0DDBDF0D2}" srcOrd="0" destOrd="0" presId="urn:microsoft.com/office/officeart/2017/3/layout/HorizontalLabelsTimeline"/>
    <dgm:cxn modelId="{23413FE5-8945-40DD-A27D-8FB138FA9C64}" srcId="{A846076E-E4D5-4DEB-AB93-F02C7E764A80}" destId="{6AC80717-3E87-4D27-8E78-44CAAFDDF9D8}" srcOrd="0" destOrd="0" parTransId="{9EA726A2-1568-4A97-A79C-8263B44DEB14}" sibTransId="{EBF8632C-B407-4F00-A063-30F1EFA3377D}"/>
    <dgm:cxn modelId="{95FB7344-0C73-497A-8650-6E48F30F636C}" type="presParOf" srcId="{C67A8F28-2569-453F-81A9-67A0DDBDF0D2}" destId="{B22A82A4-A694-4E88-916D-3056729840A8}" srcOrd="0" destOrd="0" presId="urn:microsoft.com/office/officeart/2017/3/layout/HorizontalLabelsTimeline"/>
    <dgm:cxn modelId="{62A7A6D4-87EB-43C0-9B1D-CEB7EEEA4383}" type="presParOf" srcId="{C67A8F28-2569-453F-81A9-67A0DDBDF0D2}" destId="{46EA56BA-A51D-4D78-ABB6-E04B6A3262BD}" srcOrd="1" destOrd="0" presId="urn:microsoft.com/office/officeart/2017/3/layout/HorizontalLabelsTimeline"/>
    <dgm:cxn modelId="{E72F2E1B-A725-483C-A805-D6B132235925}" type="presParOf" srcId="{46EA56BA-A51D-4D78-ABB6-E04B6A3262BD}" destId="{ECD76C28-9A67-4F11-B203-1B4D8230CB94}" srcOrd="0" destOrd="0" presId="urn:microsoft.com/office/officeart/2017/3/layout/HorizontalLabelsTimeline"/>
    <dgm:cxn modelId="{3C9397F9-0C2B-46BF-9D84-F2AB7A45C296}" type="presParOf" srcId="{ECD76C28-9A67-4F11-B203-1B4D8230CB94}" destId="{4090BD1C-4C26-4BB5-9BFC-A9895CB44359}" srcOrd="0" destOrd="0" presId="urn:microsoft.com/office/officeart/2017/3/layout/HorizontalLabelsTimeline"/>
    <dgm:cxn modelId="{895FD2E9-C781-4CCD-B1E9-3999E51FC786}" type="presParOf" srcId="{ECD76C28-9A67-4F11-B203-1B4D8230CB94}" destId="{A053CD5A-8EBD-4F5D-A187-C9B64BC7A947}" srcOrd="1" destOrd="0" presId="urn:microsoft.com/office/officeart/2017/3/layout/HorizontalLabelsTimeline"/>
    <dgm:cxn modelId="{85F08E86-B4F6-4E59-8FCA-98C4D3A19B6D}" type="presParOf" srcId="{A053CD5A-8EBD-4F5D-A187-C9B64BC7A947}" destId="{7D2EEC4B-5A0A-4469-A1C8-903CB29F3413}" srcOrd="0" destOrd="0" presId="urn:microsoft.com/office/officeart/2017/3/layout/HorizontalLabelsTimeline"/>
    <dgm:cxn modelId="{F1840D08-4EA2-4A13-BA2D-086A962DF557}" type="presParOf" srcId="{A053CD5A-8EBD-4F5D-A187-C9B64BC7A947}" destId="{97E0A202-E991-411A-AEE7-3C043ED9FF34}" srcOrd="1" destOrd="0" presId="urn:microsoft.com/office/officeart/2017/3/layout/HorizontalLabelsTimeline"/>
    <dgm:cxn modelId="{D9494B42-BB12-468B-807F-D55C1DB55E2E}" type="presParOf" srcId="{ECD76C28-9A67-4F11-B203-1B4D8230CB94}" destId="{CCB1618C-35BA-4201-9E21-E6F19BA0307E}" srcOrd="2" destOrd="0" presId="urn:microsoft.com/office/officeart/2017/3/layout/HorizontalLabelsTimeline"/>
    <dgm:cxn modelId="{A3C0CF63-FF9B-4F72-8A18-5A4CE878EE61}" type="presParOf" srcId="{ECD76C28-9A67-4F11-B203-1B4D8230CB94}" destId="{B7A0773A-1D8C-4208-9309-27D393E4681F}" srcOrd="3" destOrd="0" presId="urn:microsoft.com/office/officeart/2017/3/layout/HorizontalLabelsTimeline"/>
    <dgm:cxn modelId="{12F06316-5D01-4ADE-AB63-8E52E47F46B3}" type="presParOf" srcId="{ECD76C28-9A67-4F11-B203-1B4D8230CB94}" destId="{8DFAD256-6B85-4B5D-BA97-91EB343C315F}" srcOrd="4" destOrd="0" presId="urn:microsoft.com/office/officeart/2017/3/layout/HorizontalLabelsTimeline"/>
    <dgm:cxn modelId="{254B29EC-4064-496C-A251-C8D4AAD8617B}" type="presParOf" srcId="{46EA56BA-A51D-4D78-ABB6-E04B6A3262BD}" destId="{7D93A476-8E07-4B86-8229-E90E46AEFF40}" srcOrd="1" destOrd="0" presId="urn:microsoft.com/office/officeart/2017/3/layout/HorizontalLabelsTimeline"/>
    <dgm:cxn modelId="{6F83E95C-4F85-44C4-9E62-68DE42B465A4}" type="presParOf" srcId="{46EA56BA-A51D-4D78-ABB6-E04B6A3262BD}" destId="{9909F61F-A6FF-442C-A2C2-1492E5BEB345}" srcOrd="2" destOrd="0" presId="urn:microsoft.com/office/officeart/2017/3/layout/HorizontalLabelsTimeline"/>
    <dgm:cxn modelId="{06ECDD38-D1AB-4C01-83E5-A3FDE3615117}" type="presParOf" srcId="{9909F61F-A6FF-442C-A2C2-1492E5BEB345}" destId="{503663AB-10E4-4D3D-8A11-7BBA78A2DAA7}" srcOrd="0" destOrd="0" presId="urn:microsoft.com/office/officeart/2017/3/layout/HorizontalLabelsTimeline"/>
    <dgm:cxn modelId="{E8146952-C6BD-4614-B032-C087B4E0E0B2}" type="presParOf" srcId="{9909F61F-A6FF-442C-A2C2-1492E5BEB345}" destId="{4E58526B-D8AC-457A-816B-CA35542B3F4E}" srcOrd="1" destOrd="0" presId="urn:microsoft.com/office/officeart/2017/3/layout/HorizontalLabelsTimeline"/>
    <dgm:cxn modelId="{4503F7FF-69DF-44D5-A945-A10CEC1E271B}" type="presParOf" srcId="{4E58526B-D8AC-457A-816B-CA35542B3F4E}" destId="{830A21C7-11A9-4371-BF51-53C3D974AEEC}" srcOrd="0" destOrd="0" presId="urn:microsoft.com/office/officeart/2017/3/layout/HorizontalLabelsTimeline"/>
    <dgm:cxn modelId="{343D768F-5DA8-45DD-9A3E-B5135502CB87}" type="presParOf" srcId="{4E58526B-D8AC-457A-816B-CA35542B3F4E}" destId="{383716D7-6C5F-4F54-9B8D-84EE00E6F07F}" srcOrd="1" destOrd="0" presId="urn:microsoft.com/office/officeart/2017/3/layout/HorizontalLabelsTimeline"/>
    <dgm:cxn modelId="{8FA4B637-A2AB-41F9-B579-BB50904B81FD}" type="presParOf" srcId="{9909F61F-A6FF-442C-A2C2-1492E5BEB345}" destId="{DA291552-FEBC-43B1-BD3E-5C229881EEAE}" srcOrd="2" destOrd="0" presId="urn:microsoft.com/office/officeart/2017/3/layout/HorizontalLabelsTimeline"/>
    <dgm:cxn modelId="{14539A88-FD94-4E8A-A8FD-F3394D50C934}" type="presParOf" srcId="{9909F61F-A6FF-442C-A2C2-1492E5BEB345}" destId="{A7BEF170-987D-42B3-88E8-F341B2FA6F70}" srcOrd="3" destOrd="0" presId="urn:microsoft.com/office/officeart/2017/3/layout/HorizontalLabelsTimeline"/>
    <dgm:cxn modelId="{D2136E34-715D-499E-B246-0D274822E15E}" type="presParOf" srcId="{9909F61F-A6FF-442C-A2C2-1492E5BEB345}" destId="{CFF838D4-0322-4AFF-A338-CBBA8C26842F}" srcOrd="4" destOrd="0" presId="urn:microsoft.com/office/officeart/2017/3/layout/HorizontalLabels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368A4E-BD26-496E-8DC4-16CD4938882D}"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155D728C-B3DC-4ECF-B1B3-0D9B6028BD6F}">
      <dgm:prSet/>
      <dgm:spPr/>
      <dgm:t>
        <a:bodyPr/>
        <a:lstStyle/>
        <a:p>
          <a:r>
            <a:rPr lang="en-US"/>
            <a:t>Machine Learning</a:t>
          </a:r>
        </a:p>
      </dgm:t>
    </dgm:pt>
    <dgm:pt modelId="{69F93F77-5303-4C91-AB39-EF4755142104}" type="parTrans" cxnId="{6E8668B3-E500-498E-91A3-E449DE37817F}">
      <dgm:prSet/>
      <dgm:spPr/>
      <dgm:t>
        <a:bodyPr/>
        <a:lstStyle/>
        <a:p>
          <a:endParaRPr lang="en-US"/>
        </a:p>
      </dgm:t>
    </dgm:pt>
    <dgm:pt modelId="{EA5625F9-9843-4E1F-A8FB-237187EFAB55}" type="sibTrans" cxnId="{6E8668B3-E500-498E-91A3-E449DE37817F}">
      <dgm:prSet/>
      <dgm:spPr/>
      <dgm:t>
        <a:bodyPr/>
        <a:lstStyle/>
        <a:p>
          <a:endParaRPr lang="en-US"/>
        </a:p>
      </dgm:t>
    </dgm:pt>
    <dgm:pt modelId="{33195E7B-D3B8-4B7E-A6EE-15AA6BE3C7A8}">
      <dgm:prSet/>
      <dgm:spPr/>
      <dgm:t>
        <a:bodyPr/>
        <a:lstStyle/>
        <a:p>
          <a:r>
            <a:rPr lang="en-US"/>
            <a:t>Deep Learning</a:t>
          </a:r>
        </a:p>
      </dgm:t>
    </dgm:pt>
    <dgm:pt modelId="{608318C9-6207-4743-9AE7-7AF43BE951C8}" type="parTrans" cxnId="{2C329375-77A2-44DF-9499-A81CF6D1764D}">
      <dgm:prSet/>
      <dgm:spPr/>
      <dgm:t>
        <a:bodyPr/>
        <a:lstStyle/>
        <a:p>
          <a:endParaRPr lang="en-US"/>
        </a:p>
      </dgm:t>
    </dgm:pt>
    <dgm:pt modelId="{0F9C9937-9577-42AF-A37A-20C564C6A4A4}" type="sibTrans" cxnId="{2C329375-77A2-44DF-9499-A81CF6D1764D}">
      <dgm:prSet/>
      <dgm:spPr/>
      <dgm:t>
        <a:bodyPr/>
        <a:lstStyle/>
        <a:p>
          <a:endParaRPr lang="en-US"/>
        </a:p>
      </dgm:t>
    </dgm:pt>
    <dgm:pt modelId="{C0A36BB5-E2E1-43B1-AD1D-8A45AA4AF783}">
      <dgm:prSet/>
      <dgm:spPr/>
      <dgm:t>
        <a:bodyPr/>
        <a:lstStyle/>
        <a:p>
          <a:r>
            <a:rPr lang="en-US"/>
            <a:t>Natural Language Processing </a:t>
          </a:r>
        </a:p>
      </dgm:t>
    </dgm:pt>
    <dgm:pt modelId="{EBC3E436-6BE5-4793-871A-1B0DF4109F21}" type="parTrans" cxnId="{33665709-BEB2-4E89-A64B-FE83991BFD30}">
      <dgm:prSet/>
      <dgm:spPr/>
      <dgm:t>
        <a:bodyPr/>
        <a:lstStyle/>
        <a:p>
          <a:endParaRPr lang="en-US"/>
        </a:p>
      </dgm:t>
    </dgm:pt>
    <dgm:pt modelId="{2E72C67F-1A0E-473B-895F-E9F85E4AFFF8}" type="sibTrans" cxnId="{33665709-BEB2-4E89-A64B-FE83991BFD30}">
      <dgm:prSet/>
      <dgm:spPr/>
      <dgm:t>
        <a:bodyPr/>
        <a:lstStyle/>
        <a:p>
          <a:endParaRPr lang="en-US"/>
        </a:p>
      </dgm:t>
    </dgm:pt>
    <dgm:pt modelId="{34094F38-5EBF-4246-8248-CA7CB152B524}">
      <dgm:prSet/>
      <dgm:spPr/>
      <dgm:t>
        <a:bodyPr/>
        <a:lstStyle/>
        <a:p>
          <a:r>
            <a:rPr lang="en-US"/>
            <a:t>Robotics</a:t>
          </a:r>
        </a:p>
      </dgm:t>
    </dgm:pt>
    <dgm:pt modelId="{8CD4B34F-FC79-4D7A-ABA0-B342F1431BFB}" type="parTrans" cxnId="{27D32135-5119-44A0-A316-0916FD1BBF64}">
      <dgm:prSet/>
      <dgm:spPr/>
      <dgm:t>
        <a:bodyPr/>
        <a:lstStyle/>
        <a:p>
          <a:endParaRPr lang="en-US"/>
        </a:p>
      </dgm:t>
    </dgm:pt>
    <dgm:pt modelId="{F20E4990-96A6-4FF9-9F14-0339E284702F}" type="sibTrans" cxnId="{27D32135-5119-44A0-A316-0916FD1BBF64}">
      <dgm:prSet/>
      <dgm:spPr/>
      <dgm:t>
        <a:bodyPr/>
        <a:lstStyle/>
        <a:p>
          <a:endParaRPr lang="en-US"/>
        </a:p>
      </dgm:t>
    </dgm:pt>
    <dgm:pt modelId="{41260FE5-3A5F-47E8-BA67-2EACDC586440}">
      <dgm:prSet/>
      <dgm:spPr/>
      <dgm:t>
        <a:bodyPr/>
        <a:lstStyle/>
        <a:p>
          <a:r>
            <a:rPr lang="en-US"/>
            <a:t>Computer Vision</a:t>
          </a:r>
        </a:p>
      </dgm:t>
    </dgm:pt>
    <dgm:pt modelId="{49F8DEB6-0B84-46E5-9F83-B71EECA11012}" type="parTrans" cxnId="{B8A3F2DD-0AE8-45DE-B388-DC98115E6BCF}">
      <dgm:prSet/>
      <dgm:spPr/>
      <dgm:t>
        <a:bodyPr/>
        <a:lstStyle/>
        <a:p>
          <a:endParaRPr lang="en-US"/>
        </a:p>
      </dgm:t>
    </dgm:pt>
    <dgm:pt modelId="{5E1E2234-55F0-43CD-A016-31762A1281EC}" type="sibTrans" cxnId="{B8A3F2DD-0AE8-45DE-B388-DC98115E6BCF}">
      <dgm:prSet/>
      <dgm:spPr/>
      <dgm:t>
        <a:bodyPr/>
        <a:lstStyle/>
        <a:p>
          <a:endParaRPr lang="en-US"/>
        </a:p>
      </dgm:t>
    </dgm:pt>
    <dgm:pt modelId="{14E3B75B-1ADB-4517-81A6-53C59F26C35C}" type="pres">
      <dgm:prSet presAssocID="{C2368A4E-BD26-496E-8DC4-16CD4938882D}" presName="diagram" presStyleCnt="0">
        <dgm:presLayoutVars>
          <dgm:dir/>
          <dgm:resizeHandles val="exact"/>
        </dgm:presLayoutVars>
      </dgm:prSet>
      <dgm:spPr/>
    </dgm:pt>
    <dgm:pt modelId="{3371C286-299D-417C-A8A7-8CF2E142D06F}" type="pres">
      <dgm:prSet presAssocID="{155D728C-B3DC-4ECF-B1B3-0D9B6028BD6F}" presName="node" presStyleLbl="node1" presStyleIdx="0" presStyleCnt="5">
        <dgm:presLayoutVars>
          <dgm:bulletEnabled val="1"/>
        </dgm:presLayoutVars>
      </dgm:prSet>
      <dgm:spPr/>
    </dgm:pt>
    <dgm:pt modelId="{31BDE99A-DE2A-4A19-8A9B-207DB845810B}" type="pres">
      <dgm:prSet presAssocID="{EA5625F9-9843-4E1F-A8FB-237187EFAB55}" presName="sibTrans" presStyleCnt="0"/>
      <dgm:spPr/>
    </dgm:pt>
    <dgm:pt modelId="{9DA8E3D2-426B-4BE1-A133-71FEF1110C47}" type="pres">
      <dgm:prSet presAssocID="{33195E7B-D3B8-4B7E-A6EE-15AA6BE3C7A8}" presName="node" presStyleLbl="node1" presStyleIdx="1" presStyleCnt="5">
        <dgm:presLayoutVars>
          <dgm:bulletEnabled val="1"/>
        </dgm:presLayoutVars>
      </dgm:prSet>
      <dgm:spPr/>
    </dgm:pt>
    <dgm:pt modelId="{4C5AF21A-CF97-4BD6-83F2-B273D5293BC9}" type="pres">
      <dgm:prSet presAssocID="{0F9C9937-9577-42AF-A37A-20C564C6A4A4}" presName="sibTrans" presStyleCnt="0"/>
      <dgm:spPr/>
    </dgm:pt>
    <dgm:pt modelId="{3CA15399-D3D3-48D2-A575-EA8BA134B9C7}" type="pres">
      <dgm:prSet presAssocID="{C0A36BB5-E2E1-43B1-AD1D-8A45AA4AF783}" presName="node" presStyleLbl="node1" presStyleIdx="2" presStyleCnt="5">
        <dgm:presLayoutVars>
          <dgm:bulletEnabled val="1"/>
        </dgm:presLayoutVars>
      </dgm:prSet>
      <dgm:spPr/>
    </dgm:pt>
    <dgm:pt modelId="{0A8775F6-B8B1-4817-A64F-29F53BBDF862}" type="pres">
      <dgm:prSet presAssocID="{2E72C67F-1A0E-473B-895F-E9F85E4AFFF8}" presName="sibTrans" presStyleCnt="0"/>
      <dgm:spPr/>
    </dgm:pt>
    <dgm:pt modelId="{3314D5B3-30B2-4952-B248-8BADFA413B08}" type="pres">
      <dgm:prSet presAssocID="{34094F38-5EBF-4246-8248-CA7CB152B524}" presName="node" presStyleLbl="node1" presStyleIdx="3" presStyleCnt="5">
        <dgm:presLayoutVars>
          <dgm:bulletEnabled val="1"/>
        </dgm:presLayoutVars>
      </dgm:prSet>
      <dgm:spPr/>
    </dgm:pt>
    <dgm:pt modelId="{990902EE-F0A8-46E3-BE12-5811F47E54C8}" type="pres">
      <dgm:prSet presAssocID="{F20E4990-96A6-4FF9-9F14-0339E284702F}" presName="sibTrans" presStyleCnt="0"/>
      <dgm:spPr/>
    </dgm:pt>
    <dgm:pt modelId="{7FFE490E-ED85-4A57-98AA-7D095B94FED4}" type="pres">
      <dgm:prSet presAssocID="{41260FE5-3A5F-47E8-BA67-2EACDC586440}" presName="node" presStyleLbl="node1" presStyleIdx="4" presStyleCnt="5">
        <dgm:presLayoutVars>
          <dgm:bulletEnabled val="1"/>
        </dgm:presLayoutVars>
      </dgm:prSet>
      <dgm:spPr/>
    </dgm:pt>
  </dgm:ptLst>
  <dgm:cxnLst>
    <dgm:cxn modelId="{33665709-BEB2-4E89-A64B-FE83991BFD30}" srcId="{C2368A4E-BD26-496E-8DC4-16CD4938882D}" destId="{C0A36BB5-E2E1-43B1-AD1D-8A45AA4AF783}" srcOrd="2" destOrd="0" parTransId="{EBC3E436-6BE5-4793-871A-1B0DF4109F21}" sibTransId="{2E72C67F-1A0E-473B-895F-E9F85E4AFFF8}"/>
    <dgm:cxn modelId="{69E5D72F-BE01-4938-923A-84854FF9F29C}" type="presOf" srcId="{34094F38-5EBF-4246-8248-CA7CB152B524}" destId="{3314D5B3-30B2-4952-B248-8BADFA413B08}" srcOrd="0" destOrd="0" presId="urn:microsoft.com/office/officeart/2005/8/layout/default"/>
    <dgm:cxn modelId="{27D32135-5119-44A0-A316-0916FD1BBF64}" srcId="{C2368A4E-BD26-496E-8DC4-16CD4938882D}" destId="{34094F38-5EBF-4246-8248-CA7CB152B524}" srcOrd="3" destOrd="0" parTransId="{8CD4B34F-FC79-4D7A-ABA0-B342F1431BFB}" sibTransId="{F20E4990-96A6-4FF9-9F14-0339E284702F}"/>
    <dgm:cxn modelId="{2C329375-77A2-44DF-9499-A81CF6D1764D}" srcId="{C2368A4E-BD26-496E-8DC4-16CD4938882D}" destId="{33195E7B-D3B8-4B7E-A6EE-15AA6BE3C7A8}" srcOrd="1" destOrd="0" parTransId="{608318C9-6207-4743-9AE7-7AF43BE951C8}" sibTransId="{0F9C9937-9577-42AF-A37A-20C564C6A4A4}"/>
    <dgm:cxn modelId="{B23B2F77-53AA-4A21-853F-AF2F1A49B77A}" type="presOf" srcId="{C0A36BB5-E2E1-43B1-AD1D-8A45AA4AF783}" destId="{3CA15399-D3D3-48D2-A575-EA8BA134B9C7}" srcOrd="0" destOrd="0" presId="urn:microsoft.com/office/officeart/2005/8/layout/default"/>
    <dgm:cxn modelId="{AFC4C484-582B-41EC-909C-177E72BA231D}" type="presOf" srcId="{33195E7B-D3B8-4B7E-A6EE-15AA6BE3C7A8}" destId="{9DA8E3D2-426B-4BE1-A133-71FEF1110C47}" srcOrd="0" destOrd="0" presId="urn:microsoft.com/office/officeart/2005/8/layout/default"/>
    <dgm:cxn modelId="{968F6085-0C9A-4112-BF29-CCC634CF2758}" type="presOf" srcId="{155D728C-B3DC-4ECF-B1B3-0D9B6028BD6F}" destId="{3371C286-299D-417C-A8A7-8CF2E142D06F}" srcOrd="0" destOrd="0" presId="urn:microsoft.com/office/officeart/2005/8/layout/default"/>
    <dgm:cxn modelId="{6E8668B3-E500-498E-91A3-E449DE37817F}" srcId="{C2368A4E-BD26-496E-8DC4-16CD4938882D}" destId="{155D728C-B3DC-4ECF-B1B3-0D9B6028BD6F}" srcOrd="0" destOrd="0" parTransId="{69F93F77-5303-4C91-AB39-EF4755142104}" sibTransId="{EA5625F9-9843-4E1F-A8FB-237187EFAB55}"/>
    <dgm:cxn modelId="{8A85B8DB-350F-492E-A23C-FC80EECAFB4B}" type="presOf" srcId="{41260FE5-3A5F-47E8-BA67-2EACDC586440}" destId="{7FFE490E-ED85-4A57-98AA-7D095B94FED4}" srcOrd="0" destOrd="0" presId="urn:microsoft.com/office/officeart/2005/8/layout/default"/>
    <dgm:cxn modelId="{B8A3F2DD-0AE8-45DE-B388-DC98115E6BCF}" srcId="{C2368A4E-BD26-496E-8DC4-16CD4938882D}" destId="{41260FE5-3A5F-47E8-BA67-2EACDC586440}" srcOrd="4" destOrd="0" parTransId="{49F8DEB6-0B84-46E5-9F83-B71EECA11012}" sibTransId="{5E1E2234-55F0-43CD-A016-31762A1281EC}"/>
    <dgm:cxn modelId="{8D0CF0E2-6A58-4CA7-A19F-C833899E8379}" type="presOf" srcId="{C2368A4E-BD26-496E-8DC4-16CD4938882D}" destId="{14E3B75B-1ADB-4517-81A6-53C59F26C35C}" srcOrd="0" destOrd="0" presId="urn:microsoft.com/office/officeart/2005/8/layout/default"/>
    <dgm:cxn modelId="{78B0D18D-58F6-4C99-B18A-0616F34A663F}" type="presParOf" srcId="{14E3B75B-1ADB-4517-81A6-53C59F26C35C}" destId="{3371C286-299D-417C-A8A7-8CF2E142D06F}" srcOrd="0" destOrd="0" presId="urn:microsoft.com/office/officeart/2005/8/layout/default"/>
    <dgm:cxn modelId="{897F064B-4FF7-432D-9A78-ABEC10C011F0}" type="presParOf" srcId="{14E3B75B-1ADB-4517-81A6-53C59F26C35C}" destId="{31BDE99A-DE2A-4A19-8A9B-207DB845810B}" srcOrd="1" destOrd="0" presId="urn:microsoft.com/office/officeart/2005/8/layout/default"/>
    <dgm:cxn modelId="{5A2B3435-F2DE-44FA-AB5D-D517BEE48A95}" type="presParOf" srcId="{14E3B75B-1ADB-4517-81A6-53C59F26C35C}" destId="{9DA8E3D2-426B-4BE1-A133-71FEF1110C47}" srcOrd="2" destOrd="0" presId="urn:microsoft.com/office/officeart/2005/8/layout/default"/>
    <dgm:cxn modelId="{85C47096-A17F-477A-B794-347E21F1E186}" type="presParOf" srcId="{14E3B75B-1ADB-4517-81A6-53C59F26C35C}" destId="{4C5AF21A-CF97-4BD6-83F2-B273D5293BC9}" srcOrd="3" destOrd="0" presId="urn:microsoft.com/office/officeart/2005/8/layout/default"/>
    <dgm:cxn modelId="{C0F767AE-B5D2-43BB-9DA0-3B5B875E0A38}" type="presParOf" srcId="{14E3B75B-1ADB-4517-81A6-53C59F26C35C}" destId="{3CA15399-D3D3-48D2-A575-EA8BA134B9C7}" srcOrd="4" destOrd="0" presId="urn:microsoft.com/office/officeart/2005/8/layout/default"/>
    <dgm:cxn modelId="{042EBAB6-E4D4-49A1-98C6-D35AA49859FE}" type="presParOf" srcId="{14E3B75B-1ADB-4517-81A6-53C59F26C35C}" destId="{0A8775F6-B8B1-4817-A64F-29F53BBDF862}" srcOrd="5" destOrd="0" presId="urn:microsoft.com/office/officeart/2005/8/layout/default"/>
    <dgm:cxn modelId="{05C852D8-5267-435A-81F3-37A7BF8B285A}" type="presParOf" srcId="{14E3B75B-1ADB-4517-81A6-53C59F26C35C}" destId="{3314D5B3-30B2-4952-B248-8BADFA413B08}" srcOrd="6" destOrd="0" presId="urn:microsoft.com/office/officeart/2005/8/layout/default"/>
    <dgm:cxn modelId="{E8DFC805-21AD-46CD-84AF-B740CCC55F99}" type="presParOf" srcId="{14E3B75B-1ADB-4517-81A6-53C59F26C35C}" destId="{990902EE-F0A8-46E3-BE12-5811F47E54C8}" srcOrd="7" destOrd="0" presId="urn:microsoft.com/office/officeart/2005/8/layout/default"/>
    <dgm:cxn modelId="{55D097B6-1B05-456A-8970-22E9C0BF7C06}" type="presParOf" srcId="{14E3B75B-1ADB-4517-81A6-53C59F26C35C}" destId="{7FFE490E-ED85-4A57-98AA-7D095B94FED4}"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C92E31-3C26-48C1-9C62-53F097621E39}"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B6C75560-F77C-4CA4-A993-24117A5302FD}">
      <dgm:prSet/>
      <dgm:spPr/>
      <dgm:t>
        <a:bodyPr/>
        <a:lstStyle/>
        <a:p>
          <a:r>
            <a:rPr lang="en-US"/>
            <a:t>Predictive Analysis</a:t>
          </a:r>
        </a:p>
      </dgm:t>
    </dgm:pt>
    <dgm:pt modelId="{97D3616A-FF30-4707-9D3C-0988136942EA}" type="parTrans" cxnId="{8608A0E4-A0A0-4BA0-AD07-B9AA5B1BBA43}">
      <dgm:prSet/>
      <dgm:spPr/>
      <dgm:t>
        <a:bodyPr/>
        <a:lstStyle/>
        <a:p>
          <a:endParaRPr lang="en-US"/>
        </a:p>
      </dgm:t>
    </dgm:pt>
    <dgm:pt modelId="{C971BD1B-072E-4736-9C22-B617169A7320}" type="sibTrans" cxnId="{8608A0E4-A0A0-4BA0-AD07-B9AA5B1BBA43}">
      <dgm:prSet/>
      <dgm:spPr/>
      <dgm:t>
        <a:bodyPr/>
        <a:lstStyle/>
        <a:p>
          <a:endParaRPr lang="en-US"/>
        </a:p>
      </dgm:t>
    </dgm:pt>
    <dgm:pt modelId="{20BA28AD-18DB-4A38-8EED-B91EBBD4C2E0}">
      <dgm:prSet/>
      <dgm:spPr/>
      <dgm:t>
        <a:bodyPr/>
        <a:lstStyle/>
        <a:p>
          <a:r>
            <a:rPr lang="en-US"/>
            <a:t>Predict crop yields</a:t>
          </a:r>
        </a:p>
      </dgm:t>
    </dgm:pt>
    <dgm:pt modelId="{DB5439F0-6BBE-43D1-9808-B443D38DCBB1}" type="parTrans" cxnId="{AC1E9B20-3F8E-4BCF-9B7B-752E63AE60D8}">
      <dgm:prSet/>
      <dgm:spPr/>
      <dgm:t>
        <a:bodyPr/>
        <a:lstStyle/>
        <a:p>
          <a:endParaRPr lang="en-US"/>
        </a:p>
      </dgm:t>
    </dgm:pt>
    <dgm:pt modelId="{DD7BFD54-0446-4C69-88A4-3B5D46CCE688}" type="sibTrans" cxnId="{AC1E9B20-3F8E-4BCF-9B7B-752E63AE60D8}">
      <dgm:prSet/>
      <dgm:spPr/>
      <dgm:t>
        <a:bodyPr/>
        <a:lstStyle/>
        <a:p>
          <a:endParaRPr lang="en-US"/>
        </a:p>
      </dgm:t>
    </dgm:pt>
    <dgm:pt modelId="{7BD20B25-3035-4817-B347-BC8F79E745FB}">
      <dgm:prSet/>
      <dgm:spPr/>
      <dgm:t>
        <a:bodyPr/>
        <a:lstStyle/>
        <a:p>
          <a:r>
            <a:rPr lang="en-US"/>
            <a:t>Drones</a:t>
          </a:r>
        </a:p>
      </dgm:t>
    </dgm:pt>
    <dgm:pt modelId="{66D48F30-FC50-4893-9624-B7157820CEA4}" type="parTrans" cxnId="{15C036A2-2EEA-486A-92F6-392E47DAC1FF}">
      <dgm:prSet/>
      <dgm:spPr/>
      <dgm:t>
        <a:bodyPr/>
        <a:lstStyle/>
        <a:p>
          <a:endParaRPr lang="en-US"/>
        </a:p>
      </dgm:t>
    </dgm:pt>
    <dgm:pt modelId="{4F1164CD-8E89-4AC8-9E14-7C0761278F2D}" type="sibTrans" cxnId="{15C036A2-2EEA-486A-92F6-392E47DAC1FF}">
      <dgm:prSet/>
      <dgm:spPr/>
      <dgm:t>
        <a:bodyPr/>
        <a:lstStyle/>
        <a:p>
          <a:endParaRPr lang="en-US"/>
        </a:p>
      </dgm:t>
    </dgm:pt>
    <dgm:pt modelId="{7163B9C5-BD0F-4D57-B943-8F1117711E2D}">
      <dgm:prSet/>
      <dgm:spPr/>
      <dgm:t>
        <a:bodyPr/>
        <a:lstStyle/>
        <a:p>
          <a:r>
            <a:rPr lang="en-US"/>
            <a:t>Detect pests and diseases</a:t>
          </a:r>
        </a:p>
      </dgm:t>
    </dgm:pt>
    <dgm:pt modelId="{5C94DCED-8F52-40B1-9744-924D6340F4B3}" type="parTrans" cxnId="{6680511A-8FF1-48B9-870D-6FE585D256F2}">
      <dgm:prSet/>
      <dgm:spPr/>
      <dgm:t>
        <a:bodyPr/>
        <a:lstStyle/>
        <a:p>
          <a:endParaRPr lang="en-US"/>
        </a:p>
      </dgm:t>
    </dgm:pt>
    <dgm:pt modelId="{49F17792-AE94-4116-8EF8-EB4DB1C31E77}" type="sibTrans" cxnId="{6680511A-8FF1-48B9-870D-6FE585D256F2}">
      <dgm:prSet/>
      <dgm:spPr/>
      <dgm:t>
        <a:bodyPr/>
        <a:lstStyle/>
        <a:p>
          <a:endParaRPr lang="en-US"/>
        </a:p>
      </dgm:t>
    </dgm:pt>
    <dgm:pt modelId="{D0C6474F-E7A0-41DB-ABB4-AB80807A3D5D}">
      <dgm:prSet/>
      <dgm:spPr/>
      <dgm:t>
        <a:bodyPr/>
        <a:lstStyle/>
        <a:p>
          <a:r>
            <a:rPr lang="en-US"/>
            <a:t>Livestock health monitoring</a:t>
          </a:r>
        </a:p>
      </dgm:t>
    </dgm:pt>
    <dgm:pt modelId="{10D036C8-783A-4771-9F5E-593929C8D59B}" type="parTrans" cxnId="{1B4DF225-0C5D-4FF9-B256-6F214A5C754C}">
      <dgm:prSet/>
      <dgm:spPr/>
      <dgm:t>
        <a:bodyPr/>
        <a:lstStyle/>
        <a:p>
          <a:endParaRPr lang="en-US"/>
        </a:p>
      </dgm:t>
    </dgm:pt>
    <dgm:pt modelId="{20899172-0421-4CA3-8257-75CCFB332A45}" type="sibTrans" cxnId="{1B4DF225-0C5D-4FF9-B256-6F214A5C754C}">
      <dgm:prSet/>
      <dgm:spPr/>
      <dgm:t>
        <a:bodyPr/>
        <a:lstStyle/>
        <a:p>
          <a:endParaRPr lang="en-US"/>
        </a:p>
      </dgm:t>
    </dgm:pt>
    <dgm:pt modelId="{4C858721-9FAC-49A0-9577-04056639CE80}">
      <dgm:prSet/>
      <dgm:spPr/>
      <dgm:t>
        <a:bodyPr/>
        <a:lstStyle/>
        <a:p>
          <a:r>
            <a:rPr lang="en-US"/>
            <a:t>Improved Soil Health Monitoring</a:t>
          </a:r>
        </a:p>
      </dgm:t>
    </dgm:pt>
    <dgm:pt modelId="{E4FFF813-78F7-428D-998F-069B33DD8351}" type="parTrans" cxnId="{2D78A1A3-EDBF-4C05-B413-0EF7B204787C}">
      <dgm:prSet/>
      <dgm:spPr/>
      <dgm:t>
        <a:bodyPr/>
        <a:lstStyle/>
        <a:p>
          <a:endParaRPr lang="en-US"/>
        </a:p>
      </dgm:t>
    </dgm:pt>
    <dgm:pt modelId="{4C3F1021-231C-4063-8559-31F5F74B5FE9}" type="sibTrans" cxnId="{2D78A1A3-EDBF-4C05-B413-0EF7B204787C}">
      <dgm:prSet/>
      <dgm:spPr/>
      <dgm:t>
        <a:bodyPr/>
        <a:lstStyle/>
        <a:p>
          <a:endParaRPr lang="en-US"/>
        </a:p>
      </dgm:t>
    </dgm:pt>
    <dgm:pt modelId="{57AAA1D7-C6AE-45A2-B000-39E8AFC04715}">
      <dgm:prSet/>
      <dgm:spPr/>
      <dgm:t>
        <a:bodyPr/>
        <a:lstStyle/>
        <a:p>
          <a:r>
            <a:rPr lang="en-US"/>
            <a:t>Precision Agriculture</a:t>
          </a:r>
        </a:p>
      </dgm:t>
    </dgm:pt>
    <dgm:pt modelId="{332FA750-6856-4D50-9ACA-5004A9DCA074}" type="parTrans" cxnId="{0DD53DB9-CA5B-454B-9148-750019726EC7}">
      <dgm:prSet/>
      <dgm:spPr/>
      <dgm:t>
        <a:bodyPr/>
        <a:lstStyle/>
        <a:p>
          <a:endParaRPr lang="en-US"/>
        </a:p>
      </dgm:t>
    </dgm:pt>
    <dgm:pt modelId="{C96BFBCF-A3EC-46D7-AD0B-4CC6180E98C5}" type="sibTrans" cxnId="{0DD53DB9-CA5B-454B-9148-750019726EC7}">
      <dgm:prSet/>
      <dgm:spPr/>
      <dgm:t>
        <a:bodyPr/>
        <a:lstStyle/>
        <a:p>
          <a:endParaRPr lang="en-US"/>
        </a:p>
      </dgm:t>
    </dgm:pt>
    <dgm:pt modelId="{FA771656-9722-40D0-AEDD-6A8BA3B18680}">
      <dgm:prSet/>
      <dgm:spPr/>
      <dgm:t>
        <a:bodyPr/>
        <a:lstStyle/>
        <a:p>
          <a:r>
            <a:rPr lang="en-US"/>
            <a:t>Automatic Weeding</a:t>
          </a:r>
        </a:p>
      </dgm:t>
    </dgm:pt>
    <dgm:pt modelId="{6EE65A86-A59A-4AB8-8526-ADA206242D42}" type="parTrans" cxnId="{3B377565-2C1C-4C68-B32A-375051F825BE}">
      <dgm:prSet/>
      <dgm:spPr/>
      <dgm:t>
        <a:bodyPr/>
        <a:lstStyle/>
        <a:p>
          <a:endParaRPr lang="en-US"/>
        </a:p>
      </dgm:t>
    </dgm:pt>
    <dgm:pt modelId="{85102019-C1E0-4625-B6BB-3B73FFF575C1}" type="sibTrans" cxnId="{3B377565-2C1C-4C68-B32A-375051F825BE}">
      <dgm:prSet/>
      <dgm:spPr/>
      <dgm:t>
        <a:bodyPr/>
        <a:lstStyle/>
        <a:p>
          <a:endParaRPr lang="en-US"/>
        </a:p>
      </dgm:t>
    </dgm:pt>
    <dgm:pt modelId="{944EBDBC-662D-4FE4-AE14-8CA84FCFFC48}" type="pres">
      <dgm:prSet presAssocID="{BAC92E31-3C26-48C1-9C62-53F097621E39}" presName="diagram" presStyleCnt="0">
        <dgm:presLayoutVars>
          <dgm:dir/>
          <dgm:resizeHandles val="exact"/>
        </dgm:presLayoutVars>
      </dgm:prSet>
      <dgm:spPr/>
    </dgm:pt>
    <dgm:pt modelId="{96C0A8C3-5E0C-46B5-A37F-0F2B9056E08B}" type="pres">
      <dgm:prSet presAssocID="{B6C75560-F77C-4CA4-A993-24117A5302FD}" presName="node" presStyleLbl="node1" presStyleIdx="0" presStyleCnt="8">
        <dgm:presLayoutVars>
          <dgm:bulletEnabled val="1"/>
        </dgm:presLayoutVars>
      </dgm:prSet>
      <dgm:spPr/>
    </dgm:pt>
    <dgm:pt modelId="{A47205E5-0D1F-436E-8964-356C15C4AAE9}" type="pres">
      <dgm:prSet presAssocID="{C971BD1B-072E-4736-9C22-B617169A7320}" presName="sibTrans" presStyleCnt="0"/>
      <dgm:spPr/>
    </dgm:pt>
    <dgm:pt modelId="{E878ADEC-56AC-4231-B54B-9BE79AC1ED6A}" type="pres">
      <dgm:prSet presAssocID="{20BA28AD-18DB-4A38-8EED-B91EBBD4C2E0}" presName="node" presStyleLbl="node1" presStyleIdx="1" presStyleCnt="8">
        <dgm:presLayoutVars>
          <dgm:bulletEnabled val="1"/>
        </dgm:presLayoutVars>
      </dgm:prSet>
      <dgm:spPr/>
    </dgm:pt>
    <dgm:pt modelId="{BCA183D1-94E7-408D-B50D-914DBC06935E}" type="pres">
      <dgm:prSet presAssocID="{DD7BFD54-0446-4C69-88A4-3B5D46CCE688}" presName="sibTrans" presStyleCnt="0"/>
      <dgm:spPr/>
    </dgm:pt>
    <dgm:pt modelId="{877963A4-FD87-4B86-9F46-C6C9E098467B}" type="pres">
      <dgm:prSet presAssocID="{7BD20B25-3035-4817-B347-BC8F79E745FB}" presName="node" presStyleLbl="node1" presStyleIdx="2" presStyleCnt="8">
        <dgm:presLayoutVars>
          <dgm:bulletEnabled val="1"/>
        </dgm:presLayoutVars>
      </dgm:prSet>
      <dgm:spPr/>
    </dgm:pt>
    <dgm:pt modelId="{2DEB1252-8DF7-491D-82ED-E09983B264E9}" type="pres">
      <dgm:prSet presAssocID="{4F1164CD-8E89-4AC8-9E14-7C0761278F2D}" presName="sibTrans" presStyleCnt="0"/>
      <dgm:spPr/>
    </dgm:pt>
    <dgm:pt modelId="{11F7BE2C-AEC9-4743-BCBC-6AE32DC2A469}" type="pres">
      <dgm:prSet presAssocID="{7163B9C5-BD0F-4D57-B943-8F1117711E2D}" presName="node" presStyleLbl="node1" presStyleIdx="3" presStyleCnt="8">
        <dgm:presLayoutVars>
          <dgm:bulletEnabled val="1"/>
        </dgm:presLayoutVars>
      </dgm:prSet>
      <dgm:spPr/>
    </dgm:pt>
    <dgm:pt modelId="{26D07D5B-AC61-46FF-94A5-66A0D2AA1A6C}" type="pres">
      <dgm:prSet presAssocID="{49F17792-AE94-4116-8EF8-EB4DB1C31E77}" presName="sibTrans" presStyleCnt="0"/>
      <dgm:spPr/>
    </dgm:pt>
    <dgm:pt modelId="{9A784998-08FB-4E52-AEDE-BF70CEB12103}" type="pres">
      <dgm:prSet presAssocID="{D0C6474F-E7A0-41DB-ABB4-AB80807A3D5D}" presName="node" presStyleLbl="node1" presStyleIdx="4" presStyleCnt="8">
        <dgm:presLayoutVars>
          <dgm:bulletEnabled val="1"/>
        </dgm:presLayoutVars>
      </dgm:prSet>
      <dgm:spPr/>
    </dgm:pt>
    <dgm:pt modelId="{E5235DD9-B6F1-4C44-BB54-FFD902CCDDD7}" type="pres">
      <dgm:prSet presAssocID="{20899172-0421-4CA3-8257-75CCFB332A45}" presName="sibTrans" presStyleCnt="0"/>
      <dgm:spPr/>
    </dgm:pt>
    <dgm:pt modelId="{C80940F6-9E7E-44AD-936A-90F17EE27EBC}" type="pres">
      <dgm:prSet presAssocID="{4C858721-9FAC-49A0-9577-04056639CE80}" presName="node" presStyleLbl="node1" presStyleIdx="5" presStyleCnt="8">
        <dgm:presLayoutVars>
          <dgm:bulletEnabled val="1"/>
        </dgm:presLayoutVars>
      </dgm:prSet>
      <dgm:spPr/>
    </dgm:pt>
    <dgm:pt modelId="{171F9E22-19F6-4522-BC2C-F485A1B0B05A}" type="pres">
      <dgm:prSet presAssocID="{4C3F1021-231C-4063-8559-31F5F74B5FE9}" presName="sibTrans" presStyleCnt="0"/>
      <dgm:spPr/>
    </dgm:pt>
    <dgm:pt modelId="{5FABC5C5-CDDF-474B-A9CF-746072AA7289}" type="pres">
      <dgm:prSet presAssocID="{57AAA1D7-C6AE-45A2-B000-39E8AFC04715}" presName="node" presStyleLbl="node1" presStyleIdx="6" presStyleCnt="8">
        <dgm:presLayoutVars>
          <dgm:bulletEnabled val="1"/>
        </dgm:presLayoutVars>
      </dgm:prSet>
      <dgm:spPr/>
    </dgm:pt>
    <dgm:pt modelId="{6E2B7ACC-B0B1-46B5-89A2-7F6A03529B91}" type="pres">
      <dgm:prSet presAssocID="{C96BFBCF-A3EC-46D7-AD0B-4CC6180E98C5}" presName="sibTrans" presStyleCnt="0"/>
      <dgm:spPr/>
    </dgm:pt>
    <dgm:pt modelId="{C294A02B-81D4-4F93-86E0-BE844F68FB8F}" type="pres">
      <dgm:prSet presAssocID="{FA771656-9722-40D0-AEDD-6A8BA3B18680}" presName="node" presStyleLbl="node1" presStyleIdx="7" presStyleCnt="8">
        <dgm:presLayoutVars>
          <dgm:bulletEnabled val="1"/>
        </dgm:presLayoutVars>
      </dgm:prSet>
      <dgm:spPr/>
    </dgm:pt>
  </dgm:ptLst>
  <dgm:cxnLst>
    <dgm:cxn modelId="{6680511A-8FF1-48B9-870D-6FE585D256F2}" srcId="{BAC92E31-3C26-48C1-9C62-53F097621E39}" destId="{7163B9C5-BD0F-4D57-B943-8F1117711E2D}" srcOrd="3" destOrd="0" parTransId="{5C94DCED-8F52-40B1-9744-924D6340F4B3}" sibTransId="{49F17792-AE94-4116-8EF8-EB4DB1C31E77}"/>
    <dgm:cxn modelId="{AC1E9B20-3F8E-4BCF-9B7B-752E63AE60D8}" srcId="{BAC92E31-3C26-48C1-9C62-53F097621E39}" destId="{20BA28AD-18DB-4A38-8EED-B91EBBD4C2E0}" srcOrd="1" destOrd="0" parTransId="{DB5439F0-6BBE-43D1-9808-B443D38DCBB1}" sibTransId="{DD7BFD54-0446-4C69-88A4-3B5D46CCE688}"/>
    <dgm:cxn modelId="{1B4DF225-0C5D-4FF9-B256-6F214A5C754C}" srcId="{BAC92E31-3C26-48C1-9C62-53F097621E39}" destId="{D0C6474F-E7A0-41DB-ABB4-AB80807A3D5D}" srcOrd="4" destOrd="0" parTransId="{10D036C8-783A-4771-9F5E-593929C8D59B}" sibTransId="{20899172-0421-4CA3-8257-75CCFB332A45}"/>
    <dgm:cxn modelId="{B3317131-1EE1-4BF6-89E5-96112B0CBCD4}" type="presOf" srcId="{7163B9C5-BD0F-4D57-B943-8F1117711E2D}" destId="{11F7BE2C-AEC9-4743-BCBC-6AE32DC2A469}" srcOrd="0" destOrd="0" presId="urn:microsoft.com/office/officeart/2005/8/layout/default"/>
    <dgm:cxn modelId="{D5638D5D-3254-4B1C-890B-B358BCFB263A}" type="presOf" srcId="{20BA28AD-18DB-4A38-8EED-B91EBBD4C2E0}" destId="{E878ADEC-56AC-4231-B54B-9BE79AC1ED6A}" srcOrd="0" destOrd="0" presId="urn:microsoft.com/office/officeart/2005/8/layout/default"/>
    <dgm:cxn modelId="{3B377565-2C1C-4C68-B32A-375051F825BE}" srcId="{BAC92E31-3C26-48C1-9C62-53F097621E39}" destId="{FA771656-9722-40D0-AEDD-6A8BA3B18680}" srcOrd="7" destOrd="0" parTransId="{6EE65A86-A59A-4AB8-8526-ADA206242D42}" sibTransId="{85102019-C1E0-4625-B6BB-3B73FFF575C1}"/>
    <dgm:cxn modelId="{A9689C78-BC70-4D18-A890-731DD94FBA17}" type="presOf" srcId="{FA771656-9722-40D0-AEDD-6A8BA3B18680}" destId="{C294A02B-81D4-4F93-86E0-BE844F68FB8F}" srcOrd="0" destOrd="0" presId="urn:microsoft.com/office/officeart/2005/8/layout/default"/>
    <dgm:cxn modelId="{15C036A2-2EEA-486A-92F6-392E47DAC1FF}" srcId="{BAC92E31-3C26-48C1-9C62-53F097621E39}" destId="{7BD20B25-3035-4817-B347-BC8F79E745FB}" srcOrd="2" destOrd="0" parTransId="{66D48F30-FC50-4893-9624-B7157820CEA4}" sibTransId="{4F1164CD-8E89-4AC8-9E14-7C0761278F2D}"/>
    <dgm:cxn modelId="{2D78A1A3-EDBF-4C05-B413-0EF7B204787C}" srcId="{BAC92E31-3C26-48C1-9C62-53F097621E39}" destId="{4C858721-9FAC-49A0-9577-04056639CE80}" srcOrd="5" destOrd="0" parTransId="{E4FFF813-78F7-428D-998F-069B33DD8351}" sibTransId="{4C3F1021-231C-4063-8559-31F5F74B5FE9}"/>
    <dgm:cxn modelId="{7E3729B0-DFF0-421C-A951-0079FC7A412D}" type="presOf" srcId="{B6C75560-F77C-4CA4-A993-24117A5302FD}" destId="{96C0A8C3-5E0C-46B5-A37F-0F2B9056E08B}" srcOrd="0" destOrd="0" presId="urn:microsoft.com/office/officeart/2005/8/layout/default"/>
    <dgm:cxn modelId="{0DD53DB9-CA5B-454B-9148-750019726EC7}" srcId="{BAC92E31-3C26-48C1-9C62-53F097621E39}" destId="{57AAA1D7-C6AE-45A2-B000-39E8AFC04715}" srcOrd="6" destOrd="0" parTransId="{332FA750-6856-4D50-9ACA-5004A9DCA074}" sibTransId="{C96BFBCF-A3EC-46D7-AD0B-4CC6180E98C5}"/>
    <dgm:cxn modelId="{70223EBA-F5D4-44A4-8B74-87C5D3E77EB1}" type="presOf" srcId="{4C858721-9FAC-49A0-9577-04056639CE80}" destId="{C80940F6-9E7E-44AD-936A-90F17EE27EBC}" srcOrd="0" destOrd="0" presId="urn:microsoft.com/office/officeart/2005/8/layout/default"/>
    <dgm:cxn modelId="{C3923CC5-5984-4AA6-8186-4A5CD8610BED}" type="presOf" srcId="{BAC92E31-3C26-48C1-9C62-53F097621E39}" destId="{944EBDBC-662D-4FE4-AE14-8CA84FCFFC48}" srcOrd="0" destOrd="0" presId="urn:microsoft.com/office/officeart/2005/8/layout/default"/>
    <dgm:cxn modelId="{C2A65AC7-8B2D-4BB9-AA51-44C540F65D82}" type="presOf" srcId="{7BD20B25-3035-4817-B347-BC8F79E745FB}" destId="{877963A4-FD87-4B86-9F46-C6C9E098467B}" srcOrd="0" destOrd="0" presId="urn:microsoft.com/office/officeart/2005/8/layout/default"/>
    <dgm:cxn modelId="{994D4FCC-17EE-4CE0-946F-5982E7BCC6C0}" type="presOf" srcId="{57AAA1D7-C6AE-45A2-B000-39E8AFC04715}" destId="{5FABC5C5-CDDF-474B-A9CF-746072AA7289}" srcOrd="0" destOrd="0" presId="urn:microsoft.com/office/officeart/2005/8/layout/default"/>
    <dgm:cxn modelId="{E9DFD6CE-98C6-484F-A7A7-EE0FF42742DC}" type="presOf" srcId="{D0C6474F-E7A0-41DB-ABB4-AB80807A3D5D}" destId="{9A784998-08FB-4E52-AEDE-BF70CEB12103}" srcOrd="0" destOrd="0" presId="urn:microsoft.com/office/officeart/2005/8/layout/default"/>
    <dgm:cxn modelId="{8608A0E4-A0A0-4BA0-AD07-B9AA5B1BBA43}" srcId="{BAC92E31-3C26-48C1-9C62-53F097621E39}" destId="{B6C75560-F77C-4CA4-A993-24117A5302FD}" srcOrd="0" destOrd="0" parTransId="{97D3616A-FF30-4707-9D3C-0988136942EA}" sibTransId="{C971BD1B-072E-4736-9C22-B617169A7320}"/>
    <dgm:cxn modelId="{8470D0F1-D5D6-44E0-A190-626BB561CE31}" type="presParOf" srcId="{944EBDBC-662D-4FE4-AE14-8CA84FCFFC48}" destId="{96C0A8C3-5E0C-46B5-A37F-0F2B9056E08B}" srcOrd="0" destOrd="0" presId="urn:microsoft.com/office/officeart/2005/8/layout/default"/>
    <dgm:cxn modelId="{E6D5B837-ED40-404D-87F7-92D786F34487}" type="presParOf" srcId="{944EBDBC-662D-4FE4-AE14-8CA84FCFFC48}" destId="{A47205E5-0D1F-436E-8964-356C15C4AAE9}" srcOrd="1" destOrd="0" presId="urn:microsoft.com/office/officeart/2005/8/layout/default"/>
    <dgm:cxn modelId="{0F5A6430-268B-473D-9A90-AC6E18A579C5}" type="presParOf" srcId="{944EBDBC-662D-4FE4-AE14-8CA84FCFFC48}" destId="{E878ADEC-56AC-4231-B54B-9BE79AC1ED6A}" srcOrd="2" destOrd="0" presId="urn:microsoft.com/office/officeart/2005/8/layout/default"/>
    <dgm:cxn modelId="{1939ED4A-9467-4A20-8EFE-AF6397369334}" type="presParOf" srcId="{944EBDBC-662D-4FE4-AE14-8CA84FCFFC48}" destId="{BCA183D1-94E7-408D-B50D-914DBC06935E}" srcOrd="3" destOrd="0" presId="urn:microsoft.com/office/officeart/2005/8/layout/default"/>
    <dgm:cxn modelId="{270E2646-74FB-4026-9348-3B2591FA7F35}" type="presParOf" srcId="{944EBDBC-662D-4FE4-AE14-8CA84FCFFC48}" destId="{877963A4-FD87-4B86-9F46-C6C9E098467B}" srcOrd="4" destOrd="0" presId="urn:microsoft.com/office/officeart/2005/8/layout/default"/>
    <dgm:cxn modelId="{B4101FF3-8B4A-4024-9C8E-0EAAAF823F8A}" type="presParOf" srcId="{944EBDBC-662D-4FE4-AE14-8CA84FCFFC48}" destId="{2DEB1252-8DF7-491D-82ED-E09983B264E9}" srcOrd="5" destOrd="0" presId="urn:microsoft.com/office/officeart/2005/8/layout/default"/>
    <dgm:cxn modelId="{E4B203DB-7B20-4DB7-B66F-FC4627203496}" type="presParOf" srcId="{944EBDBC-662D-4FE4-AE14-8CA84FCFFC48}" destId="{11F7BE2C-AEC9-4743-BCBC-6AE32DC2A469}" srcOrd="6" destOrd="0" presId="urn:microsoft.com/office/officeart/2005/8/layout/default"/>
    <dgm:cxn modelId="{CDF1114F-39CD-461F-9404-0B7EEEF45D96}" type="presParOf" srcId="{944EBDBC-662D-4FE4-AE14-8CA84FCFFC48}" destId="{26D07D5B-AC61-46FF-94A5-66A0D2AA1A6C}" srcOrd="7" destOrd="0" presId="urn:microsoft.com/office/officeart/2005/8/layout/default"/>
    <dgm:cxn modelId="{A8F781CF-6E50-4B04-90F8-474B0C58D7B9}" type="presParOf" srcId="{944EBDBC-662D-4FE4-AE14-8CA84FCFFC48}" destId="{9A784998-08FB-4E52-AEDE-BF70CEB12103}" srcOrd="8" destOrd="0" presId="urn:microsoft.com/office/officeart/2005/8/layout/default"/>
    <dgm:cxn modelId="{9A4D021B-5611-4883-B56F-09BA2B4DECEA}" type="presParOf" srcId="{944EBDBC-662D-4FE4-AE14-8CA84FCFFC48}" destId="{E5235DD9-B6F1-4C44-BB54-FFD902CCDDD7}" srcOrd="9" destOrd="0" presId="urn:microsoft.com/office/officeart/2005/8/layout/default"/>
    <dgm:cxn modelId="{A030C8E9-6D08-4039-B6B7-093F7D08EA7F}" type="presParOf" srcId="{944EBDBC-662D-4FE4-AE14-8CA84FCFFC48}" destId="{C80940F6-9E7E-44AD-936A-90F17EE27EBC}" srcOrd="10" destOrd="0" presId="urn:microsoft.com/office/officeart/2005/8/layout/default"/>
    <dgm:cxn modelId="{2F3BC1B6-7BBC-4122-98A8-BE21A10717C5}" type="presParOf" srcId="{944EBDBC-662D-4FE4-AE14-8CA84FCFFC48}" destId="{171F9E22-19F6-4522-BC2C-F485A1B0B05A}" srcOrd="11" destOrd="0" presId="urn:microsoft.com/office/officeart/2005/8/layout/default"/>
    <dgm:cxn modelId="{179D6D6D-7D1C-4934-9E07-B9DE9101744C}" type="presParOf" srcId="{944EBDBC-662D-4FE4-AE14-8CA84FCFFC48}" destId="{5FABC5C5-CDDF-474B-A9CF-746072AA7289}" srcOrd="12" destOrd="0" presId="urn:microsoft.com/office/officeart/2005/8/layout/default"/>
    <dgm:cxn modelId="{B61FC85D-C584-497F-AAB1-448AAD374BAD}" type="presParOf" srcId="{944EBDBC-662D-4FE4-AE14-8CA84FCFFC48}" destId="{6E2B7ACC-B0B1-46B5-89A2-7F6A03529B91}" srcOrd="13" destOrd="0" presId="urn:microsoft.com/office/officeart/2005/8/layout/default"/>
    <dgm:cxn modelId="{475D504F-4700-4DE0-B3F4-CF1AE3FC6996}" type="presParOf" srcId="{944EBDBC-662D-4FE4-AE14-8CA84FCFFC48}" destId="{C294A02B-81D4-4F93-86E0-BE844F68FB8F}"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FFAC60-3F93-4B45-B2E2-5C9E33D64E6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A6B2FA7-1422-43EC-AD89-B5EE262094DA}">
      <dgm:prSet/>
      <dgm:spPr/>
      <dgm:t>
        <a:bodyPr/>
        <a:lstStyle/>
        <a:p>
          <a:r>
            <a:rPr lang="en-US" b="1"/>
            <a:t>Educational Initiatives:</a:t>
          </a:r>
          <a:r>
            <a:rPr lang="en-US"/>
            <a:t> AI-powered educational programs provide tailored guidance, empowering women farmers with knowledge on sustainable farming practices.</a:t>
          </a:r>
        </a:p>
      </dgm:t>
    </dgm:pt>
    <dgm:pt modelId="{02A214F3-7A4C-4491-AB91-CE4BD6D6611E}" type="parTrans" cxnId="{EC3A9D25-FE3F-4501-826E-2328DE69E55E}">
      <dgm:prSet/>
      <dgm:spPr/>
      <dgm:t>
        <a:bodyPr/>
        <a:lstStyle/>
        <a:p>
          <a:endParaRPr lang="en-US"/>
        </a:p>
      </dgm:t>
    </dgm:pt>
    <dgm:pt modelId="{A381F48A-892C-4D6D-973A-A86A4EFE19D5}" type="sibTrans" cxnId="{EC3A9D25-FE3F-4501-826E-2328DE69E55E}">
      <dgm:prSet/>
      <dgm:spPr/>
      <dgm:t>
        <a:bodyPr/>
        <a:lstStyle/>
        <a:p>
          <a:endParaRPr lang="en-US"/>
        </a:p>
      </dgm:t>
    </dgm:pt>
    <dgm:pt modelId="{CB3D5E5D-370D-464E-8458-C26360C3BE8E}">
      <dgm:prSet/>
      <dgm:spPr/>
      <dgm:t>
        <a:bodyPr/>
        <a:lstStyle/>
        <a:p>
          <a:r>
            <a:rPr lang="en-US" b="1"/>
            <a:t>Access to Resources:</a:t>
          </a:r>
          <a:r>
            <a:rPr lang="en-US"/>
            <a:t> AI facilitates efficient resource allocation, ensuring women farmers have access to essential resources, and mitigating the impact of climate change on their agricultural endeavors.</a:t>
          </a:r>
        </a:p>
      </dgm:t>
    </dgm:pt>
    <dgm:pt modelId="{5A7B3D9C-4528-4D48-BD5F-D11C8F2F2674}" type="parTrans" cxnId="{4FFD3D86-5E12-49BF-A3F0-2FE4B43F96F6}">
      <dgm:prSet/>
      <dgm:spPr/>
      <dgm:t>
        <a:bodyPr/>
        <a:lstStyle/>
        <a:p>
          <a:endParaRPr lang="en-US"/>
        </a:p>
      </dgm:t>
    </dgm:pt>
    <dgm:pt modelId="{514802D5-4D47-4A13-A811-50FDE1288DDA}" type="sibTrans" cxnId="{4FFD3D86-5E12-49BF-A3F0-2FE4B43F96F6}">
      <dgm:prSet/>
      <dgm:spPr/>
      <dgm:t>
        <a:bodyPr/>
        <a:lstStyle/>
        <a:p>
          <a:endParaRPr lang="en-US"/>
        </a:p>
      </dgm:t>
    </dgm:pt>
    <dgm:pt modelId="{A50260CA-2082-4F6B-9644-E626E4AF4AD9}" type="pres">
      <dgm:prSet presAssocID="{E6FFAC60-3F93-4B45-B2E2-5C9E33D64E61}" presName="root" presStyleCnt="0">
        <dgm:presLayoutVars>
          <dgm:dir/>
          <dgm:resizeHandles val="exact"/>
        </dgm:presLayoutVars>
      </dgm:prSet>
      <dgm:spPr/>
    </dgm:pt>
    <dgm:pt modelId="{A8F96D67-E741-4011-80CF-CF78598C0117}" type="pres">
      <dgm:prSet presAssocID="{5A6B2FA7-1422-43EC-AD89-B5EE262094DA}" presName="compNode" presStyleCnt="0"/>
      <dgm:spPr/>
    </dgm:pt>
    <dgm:pt modelId="{96D035DA-52A0-4EA1-B5BE-3420BAFAABBD}" type="pres">
      <dgm:prSet presAssocID="{5A6B2FA7-1422-43EC-AD89-B5EE262094DA}" presName="bgRect" presStyleLbl="bgShp" presStyleIdx="0" presStyleCnt="2"/>
      <dgm:spPr/>
    </dgm:pt>
    <dgm:pt modelId="{E932EE4B-4712-4926-BCD7-ABF35349FAD6}" type="pres">
      <dgm:prSet presAssocID="{5A6B2FA7-1422-43EC-AD89-B5EE262094D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rm scene"/>
        </a:ext>
      </dgm:extLst>
    </dgm:pt>
    <dgm:pt modelId="{40CBEF16-B442-4E24-8E40-F497D974D4F1}" type="pres">
      <dgm:prSet presAssocID="{5A6B2FA7-1422-43EC-AD89-B5EE262094DA}" presName="spaceRect" presStyleCnt="0"/>
      <dgm:spPr/>
    </dgm:pt>
    <dgm:pt modelId="{22DD4817-1AB0-4469-B0FA-5D752ABECBD9}" type="pres">
      <dgm:prSet presAssocID="{5A6B2FA7-1422-43EC-AD89-B5EE262094DA}" presName="parTx" presStyleLbl="revTx" presStyleIdx="0" presStyleCnt="2">
        <dgm:presLayoutVars>
          <dgm:chMax val="0"/>
          <dgm:chPref val="0"/>
        </dgm:presLayoutVars>
      </dgm:prSet>
      <dgm:spPr/>
    </dgm:pt>
    <dgm:pt modelId="{BA6982AA-FCB4-4CF2-B73B-CCCD63569239}" type="pres">
      <dgm:prSet presAssocID="{A381F48A-892C-4D6D-973A-A86A4EFE19D5}" presName="sibTrans" presStyleCnt="0"/>
      <dgm:spPr/>
    </dgm:pt>
    <dgm:pt modelId="{045332CF-3E4D-4104-931C-1DD5385DA8F6}" type="pres">
      <dgm:prSet presAssocID="{CB3D5E5D-370D-464E-8458-C26360C3BE8E}" presName="compNode" presStyleCnt="0"/>
      <dgm:spPr/>
    </dgm:pt>
    <dgm:pt modelId="{DEB867C0-76AC-48C6-9A2E-1FC6B13263B5}" type="pres">
      <dgm:prSet presAssocID="{CB3D5E5D-370D-464E-8458-C26360C3BE8E}" presName="bgRect" presStyleLbl="bgShp" presStyleIdx="1" presStyleCnt="2"/>
      <dgm:spPr/>
    </dgm:pt>
    <dgm:pt modelId="{D8C7B27E-F4BB-4402-B623-25754BF8812B}" type="pres">
      <dgm:prSet presAssocID="{CB3D5E5D-370D-464E-8458-C26360C3BE8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t"/>
        </a:ext>
      </dgm:extLst>
    </dgm:pt>
    <dgm:pt modelId="{20DBDF66-AC78-487D-9185-F16B80DBC947}" type="pres">
      <dgm:prSet presAssocID="{CB3D5E5D-370D-464E-8458-C26360C3BE8E}" presName="spaceRect" presStyleCnt="0"/>
      <dgm:spPr/>
    </dgm:pt>
    <dgm:pt modelId="{BCD11041-07F5-46D0-B3FA-440475FDA5E8}" type="pres">
      <dgm:prSet presAssocID="{CB3D5E5D-370D-464E-8458-C26360C3BE8E}" presName="parTx" presStyleLbl="revTx" presStyleIdx="1" presStyleCnt="2">
        <dgm:presLayoutVars>
          <dgm:chMax val="0"/>
          <dgm:chPref val="0"/>
        </dgm:presLayoutVars>
      </dgm:prSet>
      <dgm:spPr/>
    </dgm:pt>
  </dgm:ptLst>
  <dgm:cxnLst>
    <dgm:cxn modelId="{EC3A9D25-FE3F-4501-826E-2328DE69E55E}" srcId="{E6FFAC60-3F93-4B45-B2E2-5C9E33D64E61}" destId="{5A6B2FA7-1422-43EC-AD89-B5EE262094DA}" srcOrd="0" destOrd="0" parTransId="{02A214F3-7A4C-4491-AB91-CE4BD6D6611E}" sibTransId="{A381F48A-892C-4D6D-973A-A86A4EFE19D5}"/>
    <dgm:cxn modelId="{C4C8DE2D-09DF-4AEF-A264-E2AEAE36A475}" type="presOf" srcId="{5A6B2FA7-1422-43EC-AD89-B5EE262094DA}" destId="{22DD4817-1AB0-4469-B0FA-5D752ABECBD9}" srcOrd="0" destOrd="0" presId="urn:microsoft.com/office/officeart/2018/2/layout/IconVerticalSolidList"/>
    <dgm:cxn modelId="{76950E75-C0A4-40E4-9ACC-978C3FF64A1D}" type="presOf" srcId="{CB3D5E5D-370D-464E-8458-C26360C3BE8E}" destId="{BCD11041-07F5-46D0-B3FA-440475FDA5E8}" srcOrd="0" destOrd="0" presId="urn:microsoft.com/office/officeart/2018/2/layout/IconVerticalSolidList"/>
    <dgm:cxn modelId="{4FFD3D86-5E12-49BF-A3F0-2FE4B43F96F6}" srcId="{E6FFAC60-3F93-4B45-B2E2-5C9E33D64E61}" destId="{CB3D5E5D-370D-464E-8458-C26360C3BE8E}" srcOrd="1" destOrd="0" parTransId="{5A7B3D9C-4528-4D48-BD5F-D11C8F2F2674}" sibTransId="{514802D5-4D47-4A13-A811-50FDE1288DDA}"/>
    <dgm:cxn modelId="{5FEDB19D-6779-4F89-94ED-5391DA359180}" type="presOf" srcId="{E6FFAC60-3F93-4B45-B2E2-5C9E33D64E61}" destId="{A50260CA-2082-4F6B-9644-E626E4AF4AD9}" srcOrd="0" destOrd="0" presId="urn:microsoft.com/office/officeart/2018/2/layout/IconVerticalSolidList"/>
    <dgm:cxn modelId="{F3295A92-F503-4337-B26D-C7225B9E0AB5}" type="presParOf" srcId="{A50260CA-2082-4F6B-9644-E626E4AF4AD9}" destId="{A8F96D67-E741-4011-80CF-CF78598C0117}" srcOrd="0" destOrd="0" presId="urn:microsoft.com/office/officeart/2018/2/layout/IconVerticalSolidList"/>
    <dgm:cxn modelId="{5E7A7CE6-DE3D-46D8-BC47-3D4C4715A4F4}" type="presParOf" srcId="{A8F96D67-E741-4011-80CF-CF78598C0117}" destId="{96D035DA-52A0-4EA1-B5BE-3420BAFAABBD}" srcOrd="0" destOrd="0" presId="urn:microsoft.com/office/officeart/2018/2/layout/IconVerticalSolidList"/>
    <dgm:cxn modelId="{C656C638-BB8D-4CDB-B022-2A2B6C1D7AE8}" type="presParOf" srcId="{A8F96D67-E741-4011-80CF-CF78598C0117}" destId="{E932EE4B-4712-4926-BCD7-ABF35349FAD6}" srcOrd="1" destOrd="0" presId="urn:microsoft.com/office/officeart/2018/2/layout/IconVerticalSolidList"/>
    <dgm:cxn modelId="{24D4B723-E7EE-4838-AE78-05A30F242E2F}" type="presParOf" srcId="{A8F96D67-E741-4011-80CF-CF78598C0117}" destId="{40CBEF16-B442-4E24-8E40-F497D974D4F1}" srcOrd="2" destOrd="0" presId="urn:microsoft.com/office/officeart/2018/2/layout/IconVerticalSolidList"/>
    <dgm:cxn modelId="{8FF78E29-3599-4B1E-B396-932E7718C107}" type="presParOf" srcId="{A8F96D67-E741-4011-80CF-CF78598C0117}" destId="{22DD4817-1AB0-4469-B0FA-5D752ABECBD9}" srcOrd="3" destOrd="0" presId="urn:microsoft.com/office/officeart/2018/2/layout/IconVerticalSolidList"/>
    <dgm:cxn modelId="{69D9E080-7D29-4CE9-83C0-4ABA92B2CFDF}" type="presParOf" srcId="{A50260CA-2082-4F6B-9644-E626E4AF4AD9}" destId="{BA6982AA-FCB4-4CF2-B73B-CCCD63569239}" srcOrd="1" destOrd="0" presId="urn:microsoft.com/office/officeart/2018/2/layout/IconVerticalSolidList"/>
    <dgm:cxn modelId="{6143E6C1-8720-4727-BD60-F1631FF23086}" type="presParOf" srcId="{A50260CA-2082-4F6B-9644-E626E4AF4AD9}" destId="{045332CF-3E4D-4104-931C-1DD5385DA8F6}" srcOrd="2" destOrd="0" presId="urn:microsoft.com/office/officeart/2018/2/layout/IconVerticalSolidList"/>
    <dgm:cxn modelId="{FD875802-776E-4048-B023-E271335D8D4F}" type="presParOf" srcId="{045332CF-3E4D-4104-931C-1DD5385DA8F6}" destId="{DEB867C0-76AC-48C6-9A2E-1FC6B13263B5}" srcOrd="0" destOrd="0" presId="urn:microsoft.com/office/officeart/2018/2/layout/IconVerticalSolidList"/>
    <dgm:cxn modelId="{6159A968-2842-40A5-95A2-7AECC1B6353D}" type="presParOf" srcId="{045332CF-3E4D-4104-931C-1DD5385DA8F6}" destId="{D8C7B27E-F4BB-4402-B623-25754BF8812B}" srcOrd="1" destOrd="0" presId="urn:microsoft.com/office/officeart/2018/2/layout/IconVerticalSolidList"/>
    <dgm:cxn modelId="{A84D1F69-080A-44DB-80BC-106299DC28A8}" type="presParOf" srcId="{045332CF-3E4D-4104-931C-1DD5385DA8F6}" destId="{20DBDF66-AC78-487D-9185-F16B80DBC947}" srcOrd="2" destOrd="0" presId="urn:microsoft.com/office/officeart/2018/2/layout/IconVerticalSolidList"/>
    <dgm:cxn modelId="{805F5F28-363F-4189-A2BC-6E829EA2C730}" type="presParOf" srcId="{045332CF-3E4D-4104-931C-1DD5385DA8F6}" destId="{BCD11041-07F5-46D0-B3FA-440475FDA5E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274B74D-6C66-488C-96A0-84676003C115}"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GB"/>
        </a:p>
      </dgm:t>
    </dgm:pt>
    <dgm:pt modelId="{CCF39930-7CA4-48C6-BC8C-4E4F8A09D309}">
      <dgm:prSet phldrT="[Text]"/>
      <dgm:spPr/>
      <dgm:t>
        <a:bodyPr/>
        <a:lstStyle/>
        <a:p>
          <a:pPr>
            <a:lnSpc>
              <a:spcPct val="100000"/>
            </a:lnSpc>
            <a:defRPr cap="all"/>
          </a:pPr>
          <a:r>
            <a:rPr lang="en-GB">
              <a:latin typeface="Times New Roman" panose="02020603050405020304" pitchFamily="18" charset="0"/>
              <a:cs typeface="Times New Roman" panose="02020603050405020304" pitchFamily="18" charset="0"/>
            </a:rPr>
            <a:t>John Deere's Autonomous Tractors</a:t>
          </a:r>
        </a:p>
      </dgm:t>
    </dgm:pt>
    <dgm:pt modelId="{69A67BEC-F3D9-4F7F-AC0C-17BF00303865}" type="parTrans" cxnId="{D2A51111-2BC5-45AD-9C2C-A4320AA88298}">
      <dgm:prSet/>
      <dgm:spPr/>
      <dgm:t>
        <a:bodyPr/>
        <a:lstStyle/>
        <a:p>
          <a:endParaRPr lang="en-GB" sz="1800">
            <a:latin typeface="Times New Roman" panose="02020603050405020304" pitchFamily="18" charset="0"/>
            <a:cs typeface="Times New Roman" panose="02020603050405020304" pitchFamily="18" charset="0"/>
          </a:endParaRPr>
        </a:p>
      </dgm:t>
    </dgm:pt>
    <dgm:pt modelId="{EB22FB79-6C04-4A0F-9824-B2FC9ADBDDEB}" type="sibTrans" cxnId="{D2A51111-2BC5-45AD-9C2C-A4320AA88298}">
      <dgm:prSet/>
      <dgm:spPr/>
      <dgm:t>
        <a:bodyPr/>
        <a:lstStyle/>
        <a:p>
          <a:endParaRPr lang="en-GB">
            <a:latin typeface="Times New Roman" panose="02020603050405020304" pitchFamily="18" charset="0"/>
            <a:cs typeface="Times New Roman" panose="02020603050405020304" pitchFamily="18" charset="0"/>
          </a:endParaRPr>
        </a:p>
      </dgm:t>
    </dgm:pt>
    <dgm:pt modelId="{EAF012FC-92B1-4463-AA64-E2FE5E66EC16}">
      <dgm:prSet phldrT="[Text]"/>
      <dgm:spPr/>
      <dgm:t>
        <a:bodyPr/>
        <a:lstStyle/>
        <a:p>
          <a:pPr>
            <a:lnSpc>
              <a:spcPct val="100000"/>
            </a:lnSpc>
            <a:defRPr cap="all"/>
          </a:pPr>
          <a:r>
            <a:rPr lang="en-US">
              <a:latin typeface="Times New Roman" panose="02020603050405020304" pitchFamily="18" charset="0"/>
              <a:cs typeface="Times New Roman" panose="02020603050405020304" pitchFamily="18" charset="0"/>
            </a:rPr>
            <a:t>IBM's Watson Decision Platform for Agriculture</a:t>
          </a:r>
          <a:endParaRPr lang="en-GB">
            <a:latin typeface="Times New Roman" panose="02020603050405020304" pitchFamily="18" charset="0"/>
            <a:cs typeface="Times New Roman" panose="02020603050405020304" pitchFamily="18" charset="0"/>
          </a:endParaRPr>
        </a:p>
      </dgm:t>
    </dgm:pt>
    <dgm:pt modelId="{2BBBB240-70F0-4F1A-BA65-61EA25DD2DBD}" type="parTrans" cxnId="{BEACB70A-D2C0-4E55-912D-0EC301134344}">
      <dgm:prSet/>
      <dgm:spPr/>
      <dgm:t>
        <a:bodyPr/>
        <a:lstStyle/>
        <a:p>
          <a:endParaRPr lang="en-GB" sz="1800">
            <a:latin typeface="Times New Roman" panose="02020603050405020304" pitchFamily="18" charset="0"/>
            <a:cs typeface="Times New Roman" panose="02020603050405020304" pitchFamily="18" charset="0"/>
          </a:endParaRPr>
        </a:p>
      </dgm:t>
    </dgm:pt>
    <dgm:pt modelId="{7B36941B-84D5-4CEA-BCCC-75174AF27A37}" type="sibTrans" cxnId="{BEACB70A-D2C0-4E55-912D-0EC301134344}">
      <dgm:prSet/>
      <dgm:spPr/>
      <dgm:t>
        <a:bodyPr/>
        <a:lstStyle/>
        <a:p>
          <a:endParaRPr lang="en-GB">
            <a:latin typeface="Times New Roman" panose="02020603050405020304" pitchFamily="18" charset="0"/>
            <a:cs typeface="Times New Roman" panose="02020603050405020304" pitchFamily="18" charset="0"/>
          </a:endParaRPr>
        </a:p>
      </dgm:t>
    </dgm:pt>
    <dgm:pt modelId="{2BCFAE8C-F28E-42DB-B27A-6347CE52ECE2}">
      <dgm:prSet phldrT="[Text]"/>
      <dgm:spPr/>
      <dgm:t>
        <a:bodyPr/>
        <a:lstStyle/>
        <a:p>
          <a:pPr>
            <a:lnSpc>
              <a:spcPct val="100000"/>
            </a:lnSpc>
            <a:defRPr cap="all"/>
          </a:pPr>
          <a:r>
            <a:rPr lang="en-GB">
              <a:latin typeface="Times New Roman" panose="02020603050405020304" pitchFamily="18" charset="0"/>
              <a:cs typeface="Times New Roman" panose="02020603050405020304" pitchFamily="18" charset="0"/>
            </a:rPr>
            <a:t>CropX - AI-Based Soil Monitoring</a:t>
          </a:r>
        </a:p>
      </dgm:t>
    </dgm:pt>
    <dgm:pt modelId="{4A28CC03-7BEF-417C-A061-7B526B951DE1}" type="parTrans" cxnId="{2F226387-90D0-44FF-91CB-DD9334804190}">
      <dgm:prSet/>
      <dgm:spPr/>
      <dgm:t>
        <a:bodyPr/>
        <a:lstStyle/>
        <a:p>
          <a:endParaRPr lang="en-GB" sz="1800">
            <a:latin typeface="Times New Roman" panose="02020603050405020304" pitchFamily="18" charset="0"/>
            <a:cs typeface="Times New Roman" panose="02020603050405020304" pitchFamily="18" charset="0"/>
          </a:endParaRPr>
        </a:p>
      </dgm:t>
    </dgm:pt>
    <dgm:pt modelId="{0643143A-BC99-4E87-A6F7-3032A4EDCC84}" type="sibTrans" cxnId="{2F226387-90D0-44FF-91CB-DD9334804190}">
      <dgm:prSet/>
      <dgm:spPr/>
      <dgm:t>
        <a:bodyPr/>
        <a:lstStyle/>
        <a:p>
          <a:endParaRPr lang="en-GB">
            <a:latin typeface="Times New Roman" panose="02020603050405020304" pitchFamily="18" charset="0"/>
            <a:cs typeface="Times New Roman" panose="02020603050405020304" pitchFamily="18" charset="0"/>
          </a:endParaRPr>
        </a:p>
      </dgm:t>
    </dgm:pt>
    <dgm:pt modelId="{65B8AEEA-C8BF-44A3-8725-79B428703FF6}" type="pres">
      <dgm:prSet presAssocID="{9274B74D-6C66-488C-96A0-84676003C115}" presName="root" presStyleCnt="0">
        <dgm:presLayoutVars>
          <dgm:dir/>
          <dgm:resizeHandles val="exact"/>
        </dgm:presLayoutVars>
      </dgm:prSet>
      <dgm:spPr/>
    </dgm:pt>
    <dgm:pt modelId="{F8A3F507-0253-4446-8290-0EFAC055C009}" type="pres">
      <dgm:prSet presAssocID="{CCF39930-7CA4-48C6-BC8C-4E4F8A09D309}" presName="compNode" presStyleCnt="0"/>
      <dgm:spPr/>
    </dgm:pt>
    <dgm:pt modelId="{2D8A1873-4465-44F0-9F02-8D0312DD267F}" type="pres">
      <dgm:prSet presAssocID="{CCF39930-7CA4-48C6-BC8C-4E4F8A09D309}" presName="iconBgRect" presStyleLbl="bgShp" presStyleIdx="0" presStyleCnt="3"/>
      <dgm:spPr/>
    </dgm:pt>
    <dgm:pt modelId="{7F39E940-89A1-4A26-9107-1F5DDFA6E428}" type="pres">
      <dgm:prSet presAssocID="{CCF39930-7CA4-48C6-BC8C-4E4F8A09D3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actor"/>
        </a:ext>
      </dgm:extLst>
    </dgm:pt>
    <dgm:pt modelId="{9F383182-4762-4D0E-B103-ABFE4C53C18A}" type="pres">
      <dgm:prSet presAssocID="{CCF39930-7CA4-48C6-BC8C-4E4F8A09D309}" presName="spaceRect" presStyleCnt="0"/>
      <dgm:spPr/>
    </dgm:pt>
    <dgm:pt modelId="{68D87EA6-F7F6-409D-A204-51DF06678C29}" type="pres">
      <dgm:prSet presAssocID="{CCF39930-7CA4-48C6-BC8C-4E4F8A09D309}" presName="textRect" presStyleLbl="revTx" presStyleIdx="0" presStyleCnt="3">
        <dgm:presLayoutVars>
          <dgm:chMax val="1"/>
          <dgm:chPref val="1"/>
        </dgm:presLayoutVars>
      </dgm:prSet>
      <dgm:spPr/>
    </dgm:pt>
    <dgm:pt modelId="{A575FBEB-3152-42D9-A155-5F9739032B29}" type="pres">
      <dgm:prSet presAssocID="{EB22FB79-6C04-4A0F-9824-B2FC9ADBDDEB}" presName="sibTrans" presStyleCnt="0"/>
      <dgm:spPr/>
    </dgm:pt>
    <dgm:pt modelId="{E8165528-8496-46DD-BA1D-E544B4BF3FBC}" type="pres">
      <dgm:prSet presAssocID="{EAF012FC-92B1-4463-AA64-E2FE5E66EC16}" presName="compNode" presStyleCnt="0"/>
      <dgm:spPr/>
    </dgm:pt>
    <dgm:pt modelId="{11444526-CD04-4553-A335-D839F0EE52CA}" type="pres">
      <dgm:prSet presAssocID="{EAF012FC-92B1-4463-AA64-E2FE5E66EC16}" presName="iconBgRect" presStyleLbl="bgShp" presStyleIdx="1" presStyleCnt="3"/>
      <dgm:spPr/>
    </dgm:pt>
    <dgm:pt modelId="{566E42B1-24A4-4560-AA48-1BA35E9C5B32}" type="pres">
      <dgm:prSet presAssocID="{EAF012FC-92B1-4463-AA64-E2FE5E66EC1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t"/>
        </a:ext>
      </dgm:extLst>
    </dgm:pt>
    <dgm:pt modelId="{591DC8DE-D3A3-4CC7-9FBD-644BF62B0F81}" type="pres">
      <dgm:prSet presAssocID="{EAF012FC-92B1-4463-AA64-E2FE5E66EC16}" presName="spaceRect" presStyleCnt="0"/>
      <dgm:spPr/>
    </dgm:pt>
    <dgm:pt modelId="{37FF7156-44B3-4123-9284-839B1E39E598}" type="pres">
      <dgm:prSet presAssocID="{EAF012FC-92B1-4463-AA64-E2FE5E66EC16}" presName="textRect" presStyleLbl="revTx" presStyleIdx="1" presStyleCnt="3">
        <dgm:presLayoutVars>
          <dgm:chMax val="1"/>
          <dgm:chPref val="1"/>
        </dgm:presLayoutVars>
      </dgm:prSet>
      <dgm:spPr/>
    </dgm:pt>
    <dgm:pt modelId="{FAD88DFE-A5DC-492B-B1B2-206E078DF580}" type="pres">
      <dgm:prSet presAssocID="{7B36941B-84D5-4CEA-BCCC-75174AF27A37}" presName="sibTrans" presStyleCnt="0"/>
      <dgm:spPr/>
    </dgm:pt>
    <dgm:pt modelId="{BDF8F3EE-743D-48AE-9CD3-FCDCABE282FA}" type="pres">
      <dgm:prSet presAssocID="{2BCFAE8C-F28E-42DB-B27A-6347CE52ECE2}" presName="compNode" presStyleCnt="0"/>
      <dgm:spPr/>
    </dgm:pt>
    <dgm:pt modelId="{562FA281-BF52-43B1-A92F-AA24C461BEFF}" type="pres">
      <dgm:prSet presAssocID="{2BCFAE8C-F28E-42DB-B27A-6347CE52ECE2}" presName="iconBgRect" presStyleLbl="bgShp" presStyleIdx="2" presStyleCnt="3"/>
      <dgm:spPr/>
    </dgm:pt>
    <dgm:pt modelId="{529A6152-D9B6-4B86-84F4-D78672A04F47}" type="pres">
      <dgm:prSet presAssocID="{2BCFAE8C-F28E-42DB-B27A-6347CE52EC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A3F9AB3F-3024-43E4-A1D7-850F79BF3F58}" type="pres">
      <dgm:prSet presAssocID="{2BCFAE8C-F28E-42DB-B27A-6347CE52ECE2}" presName="spaceRect" presStyleCnt="0"/>
      <dgm:spPr/>
    </dgm:pt>
    <dgm:pt modelId="{F52BEFAA-2316-46CD-A27D-3A9EB8EC029E}" type="pres">
      <dgm:prSet presAssocID="{2BCFAE8C-F28E-42DB-B27A-6347CE52ECE2}" presName="textRect" presStyleLbl="revTx" presStyleIdx="2" presStyleCnt="3">
        <dgm:presLayoutVars>
          <dgm:chMax val="1"/>
          <dgm:chPref val="1"/>
        </dgm:presLayoutVars>
      </dgm:prSet>
      <dgm:spPr/>
    </dgm:pt>
  </dgm:ptLst>
  <dgm:cxnLst>
    <dgm:cxn modelId="{BEACB70A-D2C0-4E55-912D-0EC301134344}" srcId="{9274B74D-6C66-488C-96A0-84676003C115}" destId="{EAF012FC-92B1-4463-AA64-E2FE5E66EC16}" srcOrd="1" destOrd="0" parTransId="{2BBBB240-70F0-4F1A-BA65-61EA25DD2DBD}" sibTransId="{7B36941B-84D5-4CEA-BCCC-75174AF27A37}"/>
    <dgm:cxn modelId="{D2A51111-2BC5-45AD-9C2C-A4320AA88298}" srcId="{9274B74D-6C66-488C-96A0-84676003C115}" destId="{CCF39930-7CA4-48C6-BC8C-4E4F8A09D309}" srcOrd="0" destOrd="0" parTransId="{69A67BEC-F3D9-4F7F-AC0C-17BF00303865}" sibTransId="{EB22FB79-6C04-4A0F-9824-B2FC9ADBDDEB}"/>
    <dgm:cxn modelId="{E99E8E80-2EE9-486F-A978-7CDC199A99E0}" type="presOf" srcId="{2BCFAE8C-F28E-42DB-B27A-6347CE52ECE2}" destId="{F52BEFAA-2316-46CD-A27D-3A9EB8EC029E}" srcOrd="0" destOrd="0" presId="urn:microsoft.com/office/officeart/2018/5/layout/IconCircleLabelList"/>
    <dgm:cxn modelId="{2F226387-90D0-44FF-91CB-DD9334804190}" srcId="{9274B74D-6C66-488C-96A0-84676003C115}" destId="{2BCFAE8C-F28E-42DB-B27A-6347CE52ECE2}" srcOrd="2" destOrd="0" parTransId="{4A28CC03-7BEF-417C-A061-7B526B951DE1}" sibTransId="{0643143A-BC99-4E87-A6F7-3032A4EDCC84}"/>
    <dgm:cxn modelId="{86D7B0A4-052F-44D8-BB4F-40D0FE3CABEF}" type="presOf" srcId="{9274B74D-6C66-488C-96A0-84676003C115}" destId="{65B8AEEA-C8BF-44A3-8725-79B428703FF6}" srcOrd="0" destOrd="0" presId="urn:microsoft.com/office/officeart/2018/5/layout/IconCircleLabelList"/>
    <dgm:cxn modelId="{7989A9D1-6BC5-4897-B8AF-BE6F3E73B582}" type="presOf" srcId="{EAF012FC-92B1-4463-AA64-E2FE5E66EC16}" destId="{37FF7156-44B3-4123-9284-839B1E39E598}" srcOrd="0" destOrd="0" presId="urn:microsoft.com/office/officeart/2018/5/layout/IconCircleLabelList"/>
    <dgm:cxn modelId="{C84076E4-10D1-4B1E-BB1B-A48A4E952434}" type="presOf" srcId="{CCF39930-7CA4-48C6-BC8C-4E4F8A09D309}" destId="{68D87EA6-F7F6-409D-A204-51DF06678C29}" srcOrd="0" destOrd="0" presId="urn:microsoft.com/office/officeart/2018/5/layout/IconCircleLabelList"/>
    <dgm:cxn modelId="{9C8B2900-1746-4137-9148-1DF1BF39D13F}" type="presParOf" srcId="{65B8AEEA-C8BF-44A3-8725-79B428703FF6}" destId="{F8A3F507-0253-4446-8290-0EFAC055C009}" srcOrd="0" destOrd="0" presId="urn:microsoft.com/office/officeart/2018/5/layout/IconCircleLabelList"/>
    <dgm:cxn modelId="{6A6B31C4-6CB7-4D6A-8F56-AAAD7D7FD76A}" type="presParOf" srcId="{F8A3F507-0253-4446-8290-0EFAC055C009}" destId="{2D8A1873-4465-44F0-9F02-8D0312DD267F}" srcOrd="0" destOrd="0" presId="urn:microsoft.com/office/officeart/2018/5/layout/IconCircleLabelList"/>
    <dgm:cxn modelId="{2936B259-C150-4A58-8559-9F50AD73BEC4}" type="presParOf" srcId="{F8A3F507-0253-4446-8290-0EFAC055C009}" destId="{7F39E940-89A1-4A26-9107-1F5DDFA6E428}" srcOrd="1" destOrd="0" presId="urn:microsoft.com/office/officeart/2018/5/layout/IconCircleLabelList"/>
    <dgm:cxn modelId="{0F60B35C-4875-4C9D-845D-9147CED43BA9}" type="presParOf" srcId="{F8A3F507-0253-4446-8290-0EFAC055C009}" destId="{9F383182-4762-4D0E-B103-ABFE4C53C18A}" srcOrd="2" destOrd="0" presId="urn:microsoft.com/office/officeart/2018/5/layout/IconCircleLabelList"/>
    <dgm:cxn modelId="{2CAEFEA8-352B-4292-AA9A-5BBABCE77FC2}" type="presParOf" srcId="{F8A3F507-0253-4446-8290-0EFAC055C009}" destId="{68D87EA6-F7F6-409D-A204-51DF06678C29}" srcOrd="3" destOrd="0" presId="urn:microsoft.com/office/officeart/2018/5/layout/IconCircleLabelList"/>
    <dgm:cxn modelId="{DC8B2E14-C2EE-415C-B662-C45DFCE46718}" type="presParOf" srcId="{65B8AEEA-C8BF-44A3-8725-79B428703FF6}" destId="{A575FBEB-3152-42D9-A155-5F9739032B29}" srcOrd="1" destOrd="0" presId="urn:microsoft.com/office/officeart/2018/5/layout/IconCircleLabelList"/>
    <dgm:cxn modelId="{5A02F85E-F8F3-4018-9C82-032C45A55A53}" type="presParOf" srcId="{65B8AEEA-C8BF-44A3-8725-79B428703FF6}" destId="{E8165528-8496-46DD-BA1D-E544B4BF3FBC}" srcOrd="2" destOrd="0" presId="urn:microsoft.com/office/officeart/2018/5/layout/IconCircleLabelList"/>
    <dgm:cxn modelId="{EB05DFFE-274F-4CCC-9CE7-524F030C109A}" type="presParOf" srcId="{E8165528-8496-46DD-BA1D-E544B4BF3FBC}" destId="{11444526-CD04-4553-A335-D839F0EE52CA}" srcOrd="0" destOrd="0" presId="urn:microsoft.com/office/officeart/2018/5/layout/IconCircleLabelList"/>
    <dgm:cxn modelId="{8CF4B196-6B54-429B-8379-B603547CB8E0}" type="presParOf" srcId="{E8165528-8496-46DD-BA1D-E544B4BF3FBC}" destId="{566E42B1-24A4-4560-AA48-1BA35E9C5B32}" srcOrd="1" destOrd="0" presId="urn:microsoft.com/office/officeart/2018/5/layout/IconCircleLabelList"/>
    <dgm:cxn modelId="{036EF42D-598C-4684-990E-D2C0C4F425CA}" type="presParOf" srcId="{E8165528-8496-46DD-BA1D-E544B4BF3FBC}" destId="{591DC8DE-D3A3-4CC7-9FBD-644BF62B0F81}" srcOrd="2" destOrd="0" presId="urn:microsoft.com/office/officeart/2018/5/layout/IconCircleLabelList"/>
    <dgm:cxn modelId="{D23BAD54-8B91-40F4-A9D0-3015599AB37F}" type="presParOf" srcId="{E8165528-8496-46DD-BA1D-E544B4BF3FBC}" destId="{37FF7156-44B3-4123-9284-839B1E39E598}" srcOrd="3" destOrd="0" presId="urn:microsoft.com/office/officeart/2018/5/layout/IconCircleLabelList"/>
    <dgm:cxn modelId="{C406AEAF-92B2-4175-BDDD-99EBEB622B69}" type="presParOf" srcId="{65B8AEEA-C8BF-44A3-8725-79B428703FF6}" destId="{FAD88DFE-A5DC-492B-B1B2-206E078DF580}" srcOrd="3" destOrd="0" presId="urn:microsoft.com/office/officeart/2018/5/layout/IconCircleLabelList"/>
    <dgm:cxn modelId="{D0FC4241-A5B4-479E-AC6F-C011F7F0C1AF}" type="presParOf" srcId="{65B8AEEA-C8BF-44A3-8725-79B428703FF6}" destId="{BDF8F3EE-743D-48AE-9CD3-FCDCABE282FA}" srcOrd="4" destOrd="0" presId="urn:microsoft.com/office/officeart/2018/5/layout/IconCircleLabelList"/>
    <dgm:cxn modelId="{EB55139E-C55E-4F63-A551-A144504F5AAB}" type="presParOf" srcId="{BDF8F3EE-743D-48AE-9CD3-FCDCABE282FA}" destId="{562FA281-BF52-43B1-A92F-AA24C461BEFF}" srcOrd="0" destOrd="0" presId="urn:microsoft.com/office/officeart/2018/5/layout/IconCircleLabelList"/>
    <dgm:cxn modelId="{4F3CC10F-6646-4108-BA8B-77D67AF71081}" type="presParOf" srcId="{BDF8F3EE-743D-48AE-9CD3-FCDCABE282FA}" destId="{529A6152-D9B6-4B86-84F4-D78672A04F47}" srcOrd="1" destOrd="0" presId="urn:microsoft.com/office/officeart/2018/5/layout/IconCircleLabelList"/>
    <dgm:cxn modelId="{A43236F4-AF9A-49E6-87DA-1273CF9A1E96}" type="presParOf" srcId="{BDF8F3EE-743D-48AE-9CD3-FCDCABE282FA}" destId="{A3F9AB3F-3024-43E4-A1D7-850F79BF3F58}" srcOrd="2" destOrd="0" presId="urn:microsoft.com/office/officeart/2018/5/layout/IconCircleLabelList"/>
    <dgm:cxn modelId="{2AE6CCA3-C786-4B95-AF6E-2C3BD0B1E669}" type="presParOf" srcId="{BDF8F3EE-743D-48AE-9CD3-FCDCABE282FA}" destId="{F52BEFAA-2316-46CD-A27D-3A9EB8EC029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8A1F9A-D8A9-471A-AE25-93E2B0B2B604}">
      <dsp:nvSpPr>
        <dsp:cNvPr id="0" name=""/>
        <dsp:cNvSpPr/>
      </dsp:nvSpPr>
      <dsp:spPr>
        <a:xfrm>
          <a:off x="0" y="0"/>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DF4D1A-B181-49E3-9D1E-4630CFBB260E}">
      <dsp:nvSpPr>
        <dsp:cNvPr id="0" name=""/>
        <dsp:cNvSpPr/>
      </dsp:nvSpPr>
      <dsp:spPr>
        <a:xfrm>
          <a:off x="0" y="0"/>
          <a:ext cx="2103120" cy="4351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Agriculture, as the cornerstone of human civilization, has profoundly shaped societies across millennia. </a:t>
          </a:r>
        </a:p>
      </dsp:txBody>
      <dsp:txXfrm>
        <a:off x="0" y="0"/>
        <a:ext cx="2103120" cy="4351338"/>
      </dsp:txXfrm>
    </dsp:sp>
    <dsp:sp modelId="{F32D0259-C496-40B9-8BA8-17FC155E02E3}">
      <dsp:nvSpPr>
        <dsp:cNvPr id="0" name=""/>
        <dsp:cNvSpPr/>
      </dsp:nvSpPr>
      <dsp:spPr>
        <a:xfrm>
          <a:off x="2260854" y="41006"/>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Early Agricultural Societies</a:t>
          </a:r>
        </a:p>
      </dsp:txBody>
      <dsp:txXfrm>
        <a:off x="2260854" y="41006"/>
        <a:ext cx="8254746" cy="820125"/>
      </dsp:txXfrm>
    </dsp:sp>
    <dsp:sp modelId="{0DA443AD-784F-4A2F-9B27-68EC2F65901D}">
      <dsp:nvSpPr>
        <dsp:cNvPr id="0" name=""/>
        <dsp:cNvSpPr/>
      </dsp:nvSpPr>
      <dsp:spPr>
        <a:xfrm>
          <a:off x="2103120" y="861131"/>
          <a:ext cx="841248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7E471D-5A91-4DCC-965D-B4927A838897}">
      <dsp:nvSpPr>
        <dsp:cNvPr id="0" name=""/>
        <dsp:cNvSpPr/>
      </dsp:nvSpPr>
      <dsp:spPr>
        <a:xfrm>
          <a:off x="2260854" y="902137"/>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Agriculture in Ancient Civilizations</a:t>
          </a:r>
        </a:p>
      </dsp:txBody>
      <dsp:txXfrm>
        <a:off x="2260854" y="902137"/>
        <a:ext cx="8254746" cy="820125"/>
      </dsp:txXfrm>
    </dsp:sp>
    <dsp:sp modelId="{E8866F58-849F-456B-9254-27775FF8D1DF}">
      <dsp:nvSpPr>
        <dsp:cNvPr id="0" name=""/>
        <dsp:cNvSpPr/>
      </dsp:nvSpPr>
      <dsp:spPr>
        <a:xfrm>
          <a:off x="2103120" y="1722262"/>
          <a:ext cx="841248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D03DCC-E23E-4E34-B77B-560DD3D5AE92}">
      <dsp:nvSpPr>
        <dsp:cNvPr id="0" name=""/>
        <dsp:cNvSpPr/>
      </dsp:nvSpPr>
      <dsp:spPr>
        <a:xfrm>
          <a:off x="2260854" y="1763269"/>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Medieval and Renaissance Agriculture</a:t>
          </a:r>
        </a:p>
      </dsp:txBody>
      <dsp:txXfrm>
        <a:off x="2260854" y="1763269"/>
        <a:ext cx="8254746" cy="820125"/>
      </dsp:txXfrm>
    </dsp:sp>
    <dsp:sp modelId="{1C343C40-C1DC-4CC1-B333-6FB9384977E5}">
      <dsp:nvSpPr>
        <dsp:cNvPr id="0" name=""/>
        <dsp:cNvSpPr/>
      </dsp:nvSpPr>
      <dsp:spPr>
        <a:xfrm>
          <a:off x="2103120" y="2583394"/>
          <a:ext cx="841248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88DBFF-4E0B-41F1-BE53-7269EC3B7A13}">
      <dsp:nvSpPr>
        <dsp:cNvPr id="0" name=""/>
        <dsp:cNvSpPr/>
      </dsp:nvSpPr>
      <dsp:spPr>
        <a:xfrm>
          <a:off x="2260854" y="2624400"/>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Industrial Revolution and Modern Agriculture</a:t>
          </a:r>
        </a:p>
      </dsp:txBody>
      <dsp:txXfrm>
        <a:off x="2260854" y="2624400"/>
        <a:ext cx="8254746" cy="820125"/>
      </dsp:txXfrm>
    </dsp:sp>
    <dsp:sp modelId="{10E348EE-25EB-4FC9-9844-4C8B220048E0}">
      <dsp:nvSpPr>
        <dsp:cNvPr id="0" name=""/>
        <dsp:cNvSpPr/>
      </dsp:nvSpPr>
      <dsp:spPr>
        <a:xfrm>
          <a:off x="2103120" y="3444525"/>
          <a:ext cx="841248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AC9FA0-3CA9-45DF-8B02-7DA7A9DE0D4D}">
      <dsp:nvSpPr>
        <dsp:cNvPr id="0" name=""/>
        <dsp:cNvSpPr/>
      </dsp:nvSpPr>
      <dsp:spPr>
        <a:xfrm>
          <a:off x="2260854" y="3485532"/>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Fourth Industrial Revolution and AI Innovations</a:t>
          </a:r>
        </a:p>
      </dsp:txBody>
      <dsp:txXfrm>
        <a:off x="2260854" y="3485532"/>
        <a:ext cx="8254746" cy="820125"/>
      </dsp:txXfrm>
    </dsp:sp>
    <dsp:sp modelId="{5D6B05B4-4915-41B8-B934-E83697C6FC08}">
      <dsp:nvSpPr>
        <dsp:cNvPr id="0" name=""/>
        <dsp:cNvSpPr/>
      </dsp:nvSpPr>
      <dsp:spPr>
        <a:xfrm>
          <a:off x="2103120" y="4305657"/>
          <a:ext cx="841248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2A82A4-A694-4E88-916D-3056729840A8}">
      <dsp:nvSpPr>
        <dsp:cNvPr id="0" name=""/>
        <dsp:cNvSpPr/>
      </dsp:nvSpPr>
      <dsp:spPr>
        <a:xfrm>
          <a:off x="0" y="2096402"/>
          <a:ext cx="10927829"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90BD1C-4C26-4BB5-9BFC-A9895CB44359}">
      <dsp:nvSpPr>
        <dsp:cNvPr id="0" name=""/>
        <dsp:cNvSpPr/>
      </dsp:nvSpPr>
      <dsp:spPr>
        <a:xfrm>
          <a:off x="327834" y="1299769"/>
          <a:ext cx="4808244" cy="503136"/>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n-US" sz="2000" kern="1200"/>
            <a:t>15th Century</a:t>
          </a:r>
        </a:p>
      </dsp:txBody>
      <dsp:txXfrm>
        <a:off x="327834" y="1299769"/>
        <a:ext cx="4808244" cy="503136"/>
      </dsp:txXfrm>
    </dsp:sp>
    <dsp:sp modelId="{7D2EEC4B-5A0A-4469-A1C8-903CB29F3413}">
      <dsp:nvSpPr>
        <dsp:cNvPr id="0" name=""/>
        <dsp:cNvSpPr/>
      </dsp:nvSpPr>
      <dsp:spPr>
        <a:xfrm>
          <a:off x="327834" y="254267"/>
          <a:ext cx="4808244" cy="1045502"/>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1925" tIns="161925" rIns="161925" bIns="161925" numCol="1" spcCol="1270" anchor="ctr" anchorCtr="0">
          <a:noAutofit/>
        </a:bodyPr>
        <a:lstStyle/>
        <a:p>
          <a:pPr marL="0" lvl="0" indent="0" algn="l" defTabSz="755650">
            <a:lnSpc>
              <a:spcPct val="90000"/>
            </a:lnSpc>
            <a:spcBef>
              <a:spcPct val="0"/>
            </a:spcBef>
            <a:spcAft>
              <a:spcPct val="35000"/>
            </a:spcAft>
            <a:buNone/>
          </a:pPr>
          <a:r>
            <a:rPr lang="en-US" sz="1700" kern="1200"/>
            <a:t>- Feudal Europe (9th–15th Century): Manor-based agriculture under feudalism sustained medieval Europe.</a:t>
          </a:r>
        </a:p>
      </dsp:txBody>
      <dsp:txXfrm>
        <a:off x="327834" y="254267"/>
        <a:ext cx="4808244" cy="1045502"/>
      </dsp:txXfrm>
    </dsp:sp>
    <dsp:sp modelId="{CCB1618C-35BA-4201-9E21-E6F19BA0307E}">
      <dsp:nvSpPr>
        <dsp:cNvPr id="0" name=""/>
        <dsp:cNvSpPr/>
      </dsp:nvSpPr>
      <dsp:spPr>
        <a:xfrm>
          <a:off x="2731957" y="1802906"/>
          <a:ext cx="0" cy="293496"/>
        </a:xfrm>
        <a:prstGeom prst="line">
          <a:avLst/>
        </a:prstGeom>
        <a:noFill/>
        <a:ln w="1270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3663AB-10E4-4D3D-8A11-7BBA78A2DAA7}">
      <dsp:nvSpPr>
        <dsp:cNvPr id="0" name=""/>
        <dsp:cNvSpPr/>
      </dsp:nvSpPr>
      <dsp:spPr>
        <a:xfrm>
          <a:off x="5791749" y="2389898"/>
          <a:ext cx="4808244" cy="503136"/>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n-US" sz="2000" kern="1200"/>
            <a:t>18th Century</a:t>
          </a:r>
        </a:p>
      </dsp:txBody>
      <dsp:txXfrm>
        <a:off x="5791749" y="2389898"/>
        <a:ext cx="4808244" cy="503136"/>
      </dsp:txXfrm>
    </dsp:sp>
    <dsp:sp modelId="{830A21C7-11A9-4371-BF51-53C3D974AEEC}">
      <dsp:nvSpPr>
        <dsp:cNvPr id="0" name=""/>
        <dsp:cNvSpPr/>
      </dsp:nvSpPr>
      <dsp:spPr>
        <a:xfrm>
          <a:off x="5791749" y="2893035"/>
          <a:ext cx="4808244" cy="1298957"/>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1925" tIns="161925" rIns="161925" bIns="161925" numCol="1" spcCol="1270" anchor="ctr" anchorCtr="0">
          <a:noAutofit/>
        </a:bodyPr>
        <a:lstStyle/>
        <a:p>
          <a:pPr marL="0" lvl="0" indent="0" algn="l" defTabSz="755650">
            <a:lnSpc>
              <a:spcPct val="90000"/>
            </a:lnSpc>
            <a:spcBef>
              <a:spcPct val="0"/>
            </a:spcBef>
            <a:spcAft>
              <a:spcPct val="35000"/>
            </a:spcAft>
            <a:buNone/>
          </a:pPr>
          <a:r>
            <a:rPr lang="en-US" sz="1700" kern="1200"/>
            <a:t>- Agrarian Revolution (18th Century): Technological advancements like the seed drill and crop rotation enhanced productivity during the British Agricultural Revolution.</a:t>
          </a:r>
        </a:p>
      </dsp:txBody>
      <dsp:txXfrm>
        <a:off x="5791749" y="2893035"/>
        <a:ext cx="4808244" cy="1298957"/>
      </dsp:txXfrm>
    </dsp:sp>
    <dsp:sp modelId="{DA291552-FEBC-43B1-BD3E-5C229881EEAE}">
      <dsp:nvSpPr>
        <dsp:cNvPr id="0" name=""/>
        <dsp:cNvSpPr/>
      </dsp:nvSpPr>
      <dsp:spPr>
        <a:xfrm>
          <a:off x="8195871" y="2096402"/>
          <a:ext cx="0" cy="293496"/>
        </a:xfrm>
        <a:prstGeom prst="line">
          <a:avLst/>
        </a:prstGeom>
        <a:no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0">
          <a:scrgbClr r="0" g="0" b="0"/>
        </a:fillRef>
        <a:effectRef idx="0">
          <a:scrgbClr r="0" g="0" b="0"/>
        </a:effectRef>
        <a:fontRef idx="minor"/>
      </dsp:style>
    </dsp:sp>
    <dsp:sp modelId="{B7A0773A-1D8C-4208-9309-27D393E4681F}">
      <dsp:nvSpPr>
        <dsp:cNvPr id="0" name=""/>
        <dsp:cNvSpPr/>
      </dsp:nvSpPr>
      <dsp:spPr>
        <a:xfrm rot="2700000">
          <a:off x="2699344" y="2063790"/>
          <a:ext cx="65224" cy="65224"/>
        </a:xfrm>
        <a:prstGeom prst="rect">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EF170-987D-42B3-88E8-F341B2FA6F70}">
      <dsp:nvSpPr>
        <dsp:cNvPr id="0" name=""/>
        <dsp:cNvSpPr/>
      </dsp:nvSpPr>
      <dsp:spPr>
        <a:xfrm rot="2700000">
          <a:off x="8163259" y="2063790"/>
          <a:ext cx="65224" cy="65224"/>
        </a:xfrm>
        <a:prstGeom prst="rect">
          <a:avLst/>
        </a:prstGeom>
        <a:solidFill>
          <a:schemeClr val="accent2">
            <a:hueOff val="6443614"/>
            <a:satOff val="-18493"/>
            <a:lumOff val="-29609"/>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71C286-299D-417C-A8A7-8CF2E142D06F}">
      <dsp:nvSpPr>
        <dsp:cNvPr id="0" name=""/>
        <dsp:cNvSpPr/>
      </dsp:nvSpPr>
      <dsp:spPr>
        <a:xfrm>
          <a:off x="287912" y="535"/>
          <a:ext cx="2756380" cy="165382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Machine Learning</a:t>
          </a:r>
        </a:p>
      </dsp:txBody>
      <dsp:txXfrm>
        <a:off x="287912" y="535"/>
        <a:ext cx="2756380" cy="1653828"/>
      </dsp:txXfrm>
    </dsp:sp>
    <dsp:sp modelId="{9DA8E3D2-426B-4BE1-A133-71FEF1110C47}">
      <dsp:nvSpPr>
        <dsp:cNvPr id="0" name=""/>
        <dsp:cNvSpPr/>
      </dsp:nvSpPr>
      <dsp:spPr>
        <a:xfrm>
          <a:off x="3319931" y="535"/>
          <a:ext cx="2756380" cy="1653828"/>
        </a:xfrm>
        <a:prstGeom prst="rect">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Deep Learning</a:t>
          </a:r>
        </a:p>
      </dsp:txBody>
      <dsp:txXfrm>
        <a:off x="3319931" y="535"/>
        <a:ext cx="2756380" cy="1653828"/>
      </dsp:txXfrm>
    </dsp:sp>
    <dsp:sp modelId="{3CA15399-D3D3-48D2-A575-EA8BA134B9C7}">
      <dsp:nvSpPr>
        <dsp:cNvPr id="0" name=""/>
        <dsp:cNvSpPr/>
      </dsp:nvSpPr>
      <dsp:spPr>
        <a:xfrm>
          <a:off x="287912" y="1930001"/>
          <a:ext cx="2756380" cy="1653828"/>
        </a:xfrm>
        <a:prstGeom prst="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Natural Language Processing </a:t>
          </a:r>
        </a:p>
      </dsp:txBody>
      <dsp:txXfrm>
        <a:off x="287912" y="1930001"/>
        <a:ext cx="2756380" cy="1653828"/>
      </dsp:txXfrm>
    </dsp:sp>
    <dsp:sp modelId="{3314D5B3-30B2-4952-B248-8BADFA413B08}">
      <dsp:nvSpPr>
        <dsp:cNvPr id="0" name=""/>
        <dsp:cNvSpPr/>
      </dsp:nvSpPr>
      <dsp:spPr>
        <a:xfrm>
          <a:off x="3319931" y="1930001"/>
          <a:ext cx="2756380" cy="1653828"/>
        </a:xfrm>
        <a:prstGeom prst="rect">
          <a:avLst/>
        </a:prstGeom>
        <a:solidFill>
          <a:schemeClr val="accent2">
            <a:hueOff val="4832710"/>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Robotics</a:t>
          </a:r>
        </a:p>
      </dsp:txBody>
      <dsp:txXfrm>
        <a:off x="3319931" y="1930001"/>
        <a:ext cx="2756380" cy="1653828"/>
      </dsp:txXfrm>
    </dsp:sp>
    <dsp:sp modelId="{7FFE490E-ED85-4A57-98AA-7D095B94FED4}">
      <dsp:nvSpPr>
        <dsp:cNvPr id="0" name=""/>
        <dsp:cNvSpPr/>
      </dsp:nvSpPr>
      <dsp:spPr>
        <a:xfrm>
          <a:off x="1803921" y="3859468"/>
          <a:ext cx="2756380" cy="1653828"/>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Computer Vision</a:t>
          </a:r>
        </a:p>
      </dsp:txBody>
      <dsp:txXfrm>
        <a:off x="1803921" y="3859468"/>
        <a:ext cx="2756380" cy="16538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C0A8C3-5E0C-46B5-A37F-0F2B9056E08B}">
      <dsp:nvSpPr>
        <dsp:cNvPr id="0" name=""/>
        <dsp:cNvSpPr/>
      </dsp:nvSpPr>
      <dsp:spPr>
        <a:xfrm>
          <a:off x="3201" y="445489"/>
          <a:ext cx="2539866" cy="1523919"/>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Predictive Analysis</a:t>
          </a:r>
        </a:p>
      </dsp:txBody>
      <dsp:txXfrm>
        <a:off x="3201" y="445489"/>
        <a:ext cx="2539866" cy="1523919"/>
      </dsp:txXfrm>
    </dsp:sp>
    <dsp:sp modelId="{E878ADEC-56AC-4231-B54B-9BE79AC1ED6A}">
      <dsp:nvSpPr>
        <dsp:cNvPr id="0" name=""/>
        <dsp:cNvSpPr/>
      </dsp:nvSpPr>
      <dsp:spPr>
        <a:xfrm>
          <a:off x="2797054" y="445489"/>
          <a:ext cx="2539866" cy="1523919"/>
        </a:xfrm>
        <a:prstGeom prst="rect">
          <a:avLst/>
        </a:prstGeom>
        <a:solidFill>
          <a:schemeClr val="accent5">
            <a:hueOff val="-1736021"/>
            <a:satOff val="-118"/>
            <a:lumOff val="28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Predict crop yields</a:t>
          </a:r>
        </a:p>
      </dsp:txBody>
      <dsp:txXfrm>
        <a:off x="2797054" y="445489"/>
        <a:ext cx="2539866" cy="1523919"/>
      </dsp:txXfrm>
    </dsp:sp>
    <dsp:sp modelId="{877963A4-FD87-4B86-9F46-C6C9E098467B}">
      <dsp:nvSpPr>
        <dsp:cNvPr id="0" name=""/>
        <dsp:cNvSpPr/>
      </dsp:nvSpPr>
      <dsp:spPr>
        <a:xfrm>
          <a:off x="5590907" y="445489"/>
          <a:ext cx="2539866" cy="1523919"/>
        </a:xfrm>
        <a:prstGeom prst="rect">
          <a:avLst/>
        </a:prstGeom>
        <a:solidFill>
          <a:schemeClr val="accent5">
            <a:hueOff val="-3472043"/>
            <a:satOff val="-236"/>
            <a:lumOff val="56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Drones</a:t>
          </a:r>
        </a:p>
      </dsp:txBody>
      <dsp:txXfrm>
        <a:off x="5590907" y="445489"/>
        <a:ext cx="2539866" cy="1523919"/>
      </dsp:txXfrm>
    </dsp:sp>
    <dsp:sp modelId="{11F7BE2C-AEC9-4743-BCBC-6AE32DC2A469}">
      <dsp:nvSpPr>
        <dsp:cNvPr id="0" name=""/>
        <dsp:cNvSpPr/>
      </dsp:nvSpPr>
      <dsp:spPr>
        <a:xfrm>
          <a:off x="8384760" y="445489"/>
          <a:ext cx="2539866" cy="1523919"/>
        </a:xfrm>
        <a:prstGeom prst="rect">
          <a:avLst/>
        </a:prstGeom>
        <a:solidFill>
          <a:schemeClr val="accent5">
            <a:hueOff val="-5208064"/>
            <a:satOff val="-354"/>
            <a:lumOff val="84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Detect pests and diseases</a:t>
          </a:r>
        </a:p>
      </dsp:txBody>
      <dsp:txXfrm>
        <a:off x="8384760" y="445489"/>
        <a:ext cx="2539866" cy="1523919"/>
      </dsp:txXfrm>
    </dsp:sp>
    <dsp:sp modelId="{9A784998-08FB-4E52-AEDE-BF70CEB12103}">
      <dsp:nvSpPr>
        <dsp:cNvPr id="0" name=""/>
        <dsp:cNvSpPr/>
      </dsp:nvSpPr>
      <dsp:spPr>
        <a:xfrm>
          <a:off x="3201" y="2223395"/>
          <a:ext cx="2539866" cy="1523919"/>
        </a:xfrm>
        <a:prstGeom prst="rect">
          <a:avLst/>
        </a:prstGeom>
        <a:solidFill>
          <a:schemeClr val="accent5">
            <a:hueOff val="-6944086"/>
            <a:satOff val="-472"/>
            <a:lumOff val="11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Livestock health monitoring</a:t>
          </a:r>
        </a:p>
      </dsp:txBody>
      <dsp:txXfrm>
        <a:off x="3201" y="2223395"/>
        <a:ext cx="2539866" cy="1523919"/>
      </dsp:txXfrm>
    </dsp:sp>
    <dsp:sp modelId="{C80940F6-9E7E-44AD-936A-90F17EE27EBC}">
      <dsp:nvSpPr>
        <dsp:cNvPr id="0" name=""/>
        <dsp:cNvSpPr/>
      </dsp:nvSpPr>
      <dsp:spPr>
        <a:xfrm>
          <a:off x="2797054" y="2223395"/>
          <a:ext cx="2539866" cy="1523919"/>
        </a:xfrm>
        <a:prstGeom prst="rect">
          <a:avLst/>
        </a:prstGeom>
        <a:solidFill>
          <a:schemeClr val="accent5">
            <a:hueOff val="-8680107"/>
            <a:satOff val="-590"/>
            <a:lumOff val="140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Improved Soil Health Monitoring</a:t>
          </a:r>
        </a:p>
      </dsp:txBody>
      <dsp:txXfrm>
        <a:off x="2797054" y="2223395"/>
        <a:ext cx="2539866" cy="1523919"/>
      </dsp:txXfrm>
    </dsp:sp>
    <dsp:sp modelId="{5FABC5C5-CDDF-474B-A9CF-746072AA7289}">
      <dsp:nvSpPr>
        <dsp:cNvPr id="0" name=""/>
        <dsp:cNvSpPr/>
      </dsp:nvSpPr>
      <dsp:spPr>
        <a:xfrm>
          <a:off x="5590907" y="2223395"/>
          <a:ext cx="2539866" cy="1523919"/>
        </a:xfrm>
        <a:prstGeom prst="rect">
          <a:avLst/>
        </a:prstGeom>
        <a:solidFill>
          <a:schemeClr val="accent5">
            <a:hueOff val="-10416129"/>
            <a:satOff val="-708"/>
            <a:lumOff val="16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Precision Agriculture</a:t>
          </a:r>
        </a:p>
      </dsp:txBody>
      <dsp:txXfrm>
        <a:off x="5590907" y="2223395"/>
        <a:ext cx="2539866" cy="1523919"/>
      </dsp:txXfrm>
    </dsp:sp>
    <dsp:sp modelId="{C294A02B-81D4-4F93-86E0-BE844F68FB8F}">
      <dsp:nvSpPr>
        <dsp:cNvPr id="0" name=""/>
        <dsp:cNvSpPr/>
      </dsp:nvSpPr>
      <dsp:spPr>
        <a:xfrm>
          <a:off x="8384760" y="2223395"/>
          <a:ext cx="2539866" cy="1523919"/>
        </a:xfrm>
        <a:prstGeom prst="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Automatic Weeding</a:t>
          </a:r>
        </a:p>
      </dsp:txBody>
      <dsp:txXfrm>
        <a:off x="8384760" y="2223395"/>
        <a:ext cx="2539866" cy="15239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D035DA-52A0-4EA1-B5BE-3420BAFAABBD}">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32EE4B-4712-4926-BCD7-ABF35349FAD6}">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DD4817-1AB0-4469-B0FA-5D752ABECBD9}">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977900">
            <a:lnSpc>
              <a:spcPct val="90000"/>
            </a:lnSpc>
            <a:spcBef>
              <a:spcPct val="0"/>
            </a:spcBef>
            <a:spcAft>
              <a:spcPct val="35000"/>
            </a:spcAft>
            <a:buNone/>
          </a:pPr>
          <a:r>
            <a:rPr lang="en-US" sz="2200" b="1" kern="1200"/>
            <a:t>Educational Initiatives:</a:t>
          </a:r>
          <a:r>
            <a:rPr lang="en-US" sz="2200" kern="1200"/>
            <a:t> AI-powered educational programs provide tailored guidance, empowering women farmers with knowledge on sustainable farming practices.</a:t>
          </a:r>
        </a:p>
      </dsp:txBody>
      <dsp:txXfrm>
        <a:off x="1509882" y="708097"/>
        <a:ext cx="9005717" cy="1307257"/>
      </dsp:txXfrm>
    </dsp:sp>
    <dsp:sp modelId="{DEB867C0-76AC-48C6-9A2E-1FC6B13263B5}">
      <dsp:nvSpPr>
        <dsp:cNvPr id="0" name=""/>
        <dsp:cNvSpPr/>
      </dsp:nvSpPr>
      <dsp:spPr>
        <a:xfrm>
          <a:off x="0" y="234216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C7B27E-F4BB-4402-B623-25754BF8812B}">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11041-07F5-46D0-B3FA-440475FDA5E8}">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977900">
            <a:lnSpc>
              <a:spcPct val="90000"/>
            </a:lnSpc>
            <a:spcBef>
              <a:spcPct val="0"/>
            </a:spcBef>
            <a:spcAft>
              <a:spcPct val="35000"/>
            </a:spcAft>
            <a:buNone/>
          </a:pPr>
          <a:r>
            <a:rPr lang="en-US" sz="2200" b="1" kern="1200"/>
            <a:t>Access to Resources:</a:t>
          </a:r>
          <a:r>
            <a:rPr lang="en-US" sz="2200" kern="1200"/>
            <a:t> AI facilitates efficient resource allocation, ensuring women farmers have access to essential resources, and mitigating the impact of climate change on their agricultural endeavors.</a:t>
          </a:r>
        </a:p>
      </dsp:txBody>
      <dsp:txXfrm>
        <a:off x="1509882" y="2342169"/>
        <a:ext cx="9005717" cy="130725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8A1873-4465-44F0-9F02-8D0312DD267F}">
      <dsp:nvSpPr>
        <dsp:cNvPr id="0" name=""/>
        <dsp:cNvSpPr/>
      </dsp:nvSpPr>
      <dsp:spPr>
        <a:xfrm>
          <a:off x="718664" y="453902"/>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39E940-89A1-4A26-9107-1F5DDFA6E428}">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D87EA6-F7F6-409D-A204-51DF06678C29}">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GB" sz="1700" kern="1200">
              <a:latin typeface="Times New Roman" panose="02020603050405020304" pitchFamily="18" charset="0"/>
              <a:cs typeface="Times New Roman" panose="02020603050405020304" pitchFamily="18" charset="0"/>
            </a:rPr>
            <a:t>John Deere's Autonomous Tractors</a:t>
          </a:r>
        </a:p>
      </dsp:txBody>
      <dsp:txXfrm>
        <a:off x="93445" y="3018902"/>
        <a:ext cx="3206250" cy="720000"/>
      </dsp:txXfrm>
    </dsp:sp>
    <dsp:sp modelId="{11444526-CD04-4553-A335-D839F0EE52CA}">
      <dsp:nvSpPr>
        <dsp:cNvPr id="0" name=""/>
        <dsp:cNvSpPr/>
      </dsp:nvSpPr>
      <dsp:spPr>
        <a:xfrm>
          <a:off x="4486008" y="453902"/>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6E42B1-24A4-4560-AA48-1BA35E9C5B32}">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FF7156-44B3-4123-9284-839B1E39E598}">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latin typeface="Times New Roman" panose="02020603050405020304" pitchFamily="18" charset="0"/>
              <a:cs typeface="Times New Roman" panose="02020603050405020304" pitchFamily="18" charset="0"/>
            </a:rPr>
            <a:t>IBM's Watson Decision Platform for Agriculture</a:t>
          </a:r>
          <a:endParaRPr lang="en-GB" sz="1700" kern="1200">
            <a:latin typeface="Times New Roman" panose="02020603050405020304" pitchFamily="18" charset="0"/>
            <a:cs typeface="Times New Roman" panose="02020603050405020304" pitchFamily="18" charset="0"/>
          </a:endParaRPr>
        </a:p>
      </dsp:txBody>
      <dsp:txXfrm>
        <a:off x="3860789" y="3018902"/>
        <a:ext cx="3206250" cy="720000"/>
      </dsp:txXfrm>
    </dsp:sp>
    <dsp:sp modelId="{562FA281-BF52-43B1-A92F-AA24C461BEFF}">
      <dsp:nvSpPr>
        <dsp:cNvPr id="0" name=""/>
        <dsp:cNvSpPr/>
      </dsp:nvSpPr>
      <dsp:spPr>
        <a:xfrm>
          <a:off x="8253352" y="453902"/>
          <a:ext cx="1955812" cy="1955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9A6152-D9B6-4B86-84F4-D78672A04F47}">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2BEFAA-2316-46CD-A27D-3A9EB8EC029E}">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GB" sz="1700" kern="1200">
              <a:latin typeface="Times New Roman" panose="02020603050405020304" pitchFamily="18" charset="0"/>
              <a:cs typeface="Times New Roman" panose="02020603050405020304" pitchFamily="18" charset="0"/>
            </a:rPr>
            <a:t>CropX - AI-Based Soil Monitoring</a:t>
          </a:r>
        </a:p>
      </dsp:txBody>
      <dsp:txXfrm>
        <a:off x="7628133" y="3018902"/>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0DA89-292E-0C0A-0DA0-D9FECBD318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D50C29A-1DD6-D801-82F3-744040B0D9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989A07B-605E-E384-57F4-CDBD672ECD9B}"/>
              </a:ext>
            </a:extLst>
          </p:cNvPr>
          <p:cNvSpPr>
            <a:spLocks noGrp="1"/>
          </p:cNvSpPr>
          <p:nvPr>
            <p:ph type="dt" sz="half" idx="10"/>
          </p:nvPr>
        </p:nvSpPr>
        <p:spPr/>
        <p:txBody>
          <a:bodyPr/>
          <a:lstStyle/>
          <a:p>
            <a:fld id="{25375E10-779B-47A3-ACBC-A48084C8BCC3}" type="datetimeFigureOut">
              <a:rPr lang="en-GB" smtClean="0"/>
              <a:t>23/10/2023</a:t>
            </a:fld>
            <a:endParaRPr lang="en-GB"/>
          </a:p>
        </p:txBody>
      </p:sp>
      <p:sp>
        <p:nvSpPr>
          <p:cNvPr id="5" name="Footer Placeholder 4">
            <a:extLst>
              <a:ext uri="{FF2B5EF4-FFF2-40B4-BE49-F238E27FC236}">
                <a16:creationId xmlns:a16="http://schemas.microsoft.com/office/drawing/2014/main" id="{CFA26B39-4CC8-1CFE-7C74-4E375BAD918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20ADB0E-F950-1033-8299-E1E723E26832}"/>
              </a:ext>
            </a:extLst>
          </p:cNvPr>
          <p:cNvSpPr>
            <a:spLocks noGrp="1"/>
          </p:cNvSpPr>
          <p:nvPr>
            <p:ph type="sldNum" sz="quarter" idx="12"/>
          </p:nvPr>
        </p:nvSpPr>
        <p:spPr/>
        <p:txBody>
          <a:bodyPr/>
          <a:lstStyle/>
          <a:p>
            <a:fld id="{102B7B73-9BB6-479F-A5DE-5C38DD0069E1}" type="slidenum">
              <a:rPr lang="en-GB" smtClean="0"/>
              <a:t>‹#›</a:t>
            </a:fld>
            <a:endParaRPr lang="en-GB"/>
          </a:p>
        </p:txBody>
      </p:sp>
    </p:spTree>
    <p:extLst>
      <p:ext uri="{BB962C8B-B14F-4D97-AF65-F5344CB8AC3E}">
        <p14:creationId xmlns:p14="http://schemas.microsoft.com/office/powerpoint/2010/main" val="3599040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61EC4-A9FE-052F-718F-181C0D836D0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B18CC27-0806-2710-3CE7-D7E19D4A59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39C231E-AD39-9705-636F-1FB76BD4CFDA}"/>
              </a:ext>
            </a:extLst>
          </p:cNvPr>
          <p:cNvSpPr>
            <a:spLocks noGrp="1"/>
          </p:cNvSpPr>
          <p:nvPr>
            <p:ph type="dt" sz="half" idx="10"/>
          </p:nvPr>
        </p:nvSpPr>
        <p:spPr/>
        <p:txBody>
          <a:bodyPr/>
          <a:lstStyle/>
          <a:p>
            <a:fld id="{25375E10-779B-47A3-ACBC-A48084C8BCC3}" type="datetimeFigureOut">
              <a:rPr lang="en-GB" smtClean="0"/>
              <a:t>23/10/2023</a:t>
            </a:fld>
            <a:endParaRPr lang="en-GB"/>
          </a:p>
        </p:txBody>
      </p:sp>
      <p:sp>
        <p:nvSpPr>
          <p:cNvPr id="5" name="Footer Placeholder 4">
            <a:extLst>
              <a:ext uri="{FF2B5EF4-FFF2-40B4-BE49-F238E27FC236}">
                <a16:creationId xmlns:a16="http://schemas.microsoft.com/office/drawing/2014/main" id="{92BEE85E-E39D-8707-A583-C7FEDBF117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3232AB-44FF-E0F7-ACE8-BE5480E86E4B}"/>
              </a:ext>
            </a:extLst>
          </p:cNvPr>
          <p:cNvSpPr>
            <a:spLocks noGrp="1"/>
          </p:cNvSpPr>
          <p:nvPr>
            <p:ph type="sldNum" sz="quarter" idx="12"/>
          </p:nvPr>
        </p:nvSpPr>
        <p:spPr/>
        <p:txBody>
          <a:bodyPr/>
          <a:lstStyle/>
          <a:p>
            <a:fld id="{102B7B73-9BB6-479F-A5DE-5C38DD0069E1}" type="slidenum">
              <a:rPr lang="en-GB" smtClean="0"/>
              <a:t>‹#›</a:t>
            </a:fld>
            <a:endParaRPr lang="en-GB"/>
          </a:p>
        </p:txBody>
      </p:sp>
    </p:spTree>
    <p:extLst>
      <p:ext uri="{BB962C8B-B14F-4D97-AF65-F5344CB8AC3E}">
        <p14:creationId xmlns:p14="http://schemas.microsoft.com/office/powerpoint/2010/main" val="1451933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302549-8D8E-E9C8-AA6C-527ED9E1055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4305750-785C-16CF-0E5E-C7F71E58E3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8E0DF27-6364-56B6-55B0-D25E68235332}"/>
              </a:ext>
            </a:extLst>
          </p:cNvPr>
          <p:cNvSpPr>
            <a:spLocks noGrp="1"/>
          </p:cNvSpPr>
          <p:nvPr>
            <p:ph type="dt" sz="half" idx="10"/>
          </p:nvPr>
        </p:nvSpPr>
        <p:spPr/>
        <p:txBody>
          <a:bodyPr/>
          <a:lstStyle/>
          <a:p>
            <a:fld id="{25375E10-779B-47A3-ACBC-A48084C8BCC3}" type="datetimeFigureOut">
              <a:rPr lang="en-GB" smtClean="0"/>
              <a:t>23/10/2023</a:t>
            </a:fld>
            <a:endParaRPr lang="en-GB"/>
          </a:p>
        </p:txBody>
      </p:sp>
      <p:sp>
        <p:nvSpPr>
          <p:cNvPr id="5" name="Footer Placeholder 4">
            <a:extLst>
              <a:ext uri="{FF2B5EF4-FFF2-40B4-BE49-F238E27FC236}">
                <a16:creationId xmlns:a16="http://schemas.microsoft.com/office/drawing/2014/main" id="{A28255A5-F2F4-EBF5-D7F2-16B27A7A34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070ED4-8D23-F8EF-7924-1DB25FA4AA05}"/>
              </a:ext>
            </a:extLst>
          </p:cNvPr>
          <p:cNvSpPr>
            <a:spLocks noGrp="1"/>
          </p:cNvSpPr>
          <p:nvPr>
            <p:ph type="sldNum" sz="quarter" idx="12"/>
          </p:nvPr>
        </p:nvSpPr>
        <p:spPr/>
        <p:txBody>
          <a:bodyPr/>
          <a:lstStyle/>
          <a:p>
            <a:fld id="{102B7B73-9BB6-479F-A5DE-5C38DD0069E1}" type="slidenum">
              <a:rPr lang="en-GB" smtClean="0"/>
              <a:t>‹#›</a:t>
            </a:fld>
            <a:endParaRPr lang="en-GB"/>
          </a:p>
        </p:txBody>
      </p:sp>
    </p:spTree>
    <p:extLst>
      <p:ext uri="{BB962C8B-B14F-4D97-AF65-F5344CB8AC3E}">
        <p14:creationId xmlns:p14="http://schemas.microsoft.com/office/powerpoint/2010/main" val="3847791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DDD4-D374-9D30-0049-B10313584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47F6B8-B424-AEA7-7044-A5EA32FF30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6AAA3E-66DA-32F5-928D-6BB358676D79}"/>
              </a:ext>
            </a:extLst>
          </p:cNvPr>
          <p:cNvSpPr>
            <a:spLocks noGrp="1"/>
          </p:cNvSpPr>
          <p:nvPr>
            <p:ph type="dt" sz="half" idx="10"/>
          </p:nvPr>
        </p:nvSpPr>
        <p:spPr/>
        <p:txBody>
          <a:bodyPr/>
          <a:lstStyle/>
          <a:p>
            <a:fld id="{C5701FB3-31B9-46AC-93D1-D3D38D077587}" type="datetimeFigureOut">
              <a:rPr lang="en-US" smtClean="0"/>
              <a:t>10/23/2023</a:t>
            </a:fld>
            <a:endParaRPr lang="en-US"/>
          </a:p>
        </p:txBody>
      </p:sp>
      <p:sp>
        <p:nvSpPr>
          <p:cNvPr id="5" name="Footer Placeholder 4">
            <a:extLst>
              <a:ext uri="{FF2B5EF4-FFF2-40B4-BE49-F238E27FC236}">
                <a16:creationId xmlns:a16="http://schemas.microsoft.com/office/drawing/2014/main" id="{932B7D26-087E-6817-F5E9-0A0187992F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26B52-E407-D520-0BE1-367476BEF6F1}"/>
              </a:ext>
            </a:extLst>
          </p:cNvPr>
          <p:cNvSpPr>
            <a:spLocks noGrp="1"/>
          </p:cNvSpPr>
          <p:nvPr>
            <p:ph type="sldNum" sz="quarter" idx="12"/>
          </p:nvPr>
        </p:nvSpPr>
        <p:spPr/>
        <p:txBody>
          <a:bodyPr/>
          <a:lstStyle/>
          <a:p>
            <a:fld id="{45A1611B-E3F2-498A-8C59-6E3EBD264891}" type="slidenum">
              <a:rPr lang="en-US" smtClean="0"/>
              <a:t>‹#›</a:t>
            </a:fld>
            <a:endParaRPr lang="en-US"/>
          </a:p>
        </p:txBody>
      </p:sp>
    </p:spTree>
    <p:extLst>
      <p:ext uri="{BB962C8B-B14F-4D97-AF65-F5344CB8AC3E}">
        <p14:creationId xmlns:p14="http://schemas.microsoft.com/office/powerpoint/2010/main" val="3035598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FD897-52D6-24A1-A240-68C09BB92198}"/>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2E4A9624-7D77-FF09-CC07-8691FF006A66}"/>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D0EA48-2781-3635-84DD-E4319FCD83F8}"/>
              </a:ext>
            </a:extLst>
          </p:cNvPr>
          <p:cNvSpPr>
            <a:spLocks noGrp="1"/>
          </p:cNvSpPr>
          <p:nvPr>
            <p:ph type="dt" sz="half" idx="10"/>
          </p:nvPr>
        </p:nvSpPr>
        <p:spPr/>
        <p:txBody>
          <a:bodyPr/>
          <a:lstStyle/>
          <a:p>
            <a:fld id="{4DB3AD3E-D89C-40BF-933B-17DC7759537B}" type="datetimeFigureOut">
              <a:rPr lang="en-US" smtClean="0"/>
              <a:t>10/23/2023</a:t>
            </a:fld>
            <a:endParaRPr lang="en-US"/>
          </a:p>
        </p:txBody>
      </p:sp>
      <p:sp>
        <p:nvSpPr>
          <p:cNvPr id="5" name="Footer Placeholder 4">
            <a:extLst>
              <a:ext uri="{FF2B5EF4-FFF2-40B4-BE49-F238E27FC236}">
                <a16:creationId xmlns:a16="http://schemas.microsoft.com/office/drawing/2014/main" id="{ADF340C6-309D-51DC-5ED8-BAC8E546D0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0A21F0-0D9F-B8AF-012B-F80B766E2713}"/>
              </a:ext>
            </a:extLst>
          </p:cNvPr>
          <p:cNvSpPr>
            <a:spLocks noGrp="1"/>
          </p:cNvSpPr>
          <p:nvPr>
            <p:ph type="sldNum" sz="quarter" idx="12"/>
          </p:nvPr>
        </p:nvSpPr>
        <p:spPr/>
        <p:txBody>
          <a:bodyPr/>
          <a:lstStyle/>
          <a:p>
            <a:fld id="{FC86305D-2397-40EA-8260-17C79CB6E154}" type="slidenum">
              <a:rPr lang="en-US" smtClean="0"/>
              <a:t>‹#›</a:t>
            </a:fld>
            <a:endParaRPr lang="en-US"/>
          </a:p>
        </p:txBody>
      </p:sp>
    </p:spTree>
    <p:extLst>
      <p:ext uri="{BB962C8B-B14F-4D97-AF65-F5344CB8AC3E}">
        <p14:creationId xmlns:p14="http://schemas.microsoft.com/office/powerpoint/2010/main" val="127227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8A10-5AF8-2D46-D076-EBB354FF2E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ABDD21-4B1C-C5D6-3BF9-D4351061FB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6C1091-0523-0176-3F83-BCE1F31D6E7F}"/>
              </a:ext>
            </a:extLst>
          </p:cNvPr>
          <p:cNvSpPr>
            <a:spLocks noGrp="1"/>
          </p:cNvSpPr>
          <p:nvPr>
            <p:ph type="dt" sz="half" idx="10"/>
          </p:nvPr>
        </p:nvSpPr>
        <p:spPr/>
        <p:txBody>
          <a:bodyPr/>
          <a:lstStyle/>
          <a:p>
            <a:fld id="{4DB3AD3E-D89C-40BF-933B-17DC7759537B}" type="datetimeFigureOut">
              <a:rPr lang="en-US" smtClean="0"/>
              <a:t>10/23/2023</a:t>
            </a:fld>
            <a:endParaRPr lang="en-US"/>
          </a:p>
        </p:txBody>
      </p:sp>
      <p:sp>
        <p:nvSpPr>
          <p:cNvPr id="5" name="Footer Placeholder 4">
            <a:extLst>
              <a:ext uri="{FF2B5EF4-FFF2-40B4-BE49-F238E27FC236}">
                <a16:creationId xmlns:a16="http://schemas.microsoft.com/office/drawing/2014/main" id="{3CF3EF95-17A2-C85C-1FD8-6209DC63AC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590F1E-EAF2-221D-253A-1944AB175EB6}"/>
              </a:ext>
            </a:extLst>
          </p:cNvPr>
          <p:cNvSpPr>
            <a:spLocks noGrp="1"/>
          </p:cNvSpPr>
          <p:nvPr>
            <p:ph type="sldNum" sz="quarter" idx="12"/>
          </p:nvPr>
        </p:nvSpPr>
        <p:spPr/>
        <p:txBody>
          <a:bodyPr/>
          <a:lstStyle/>
          <a:p>
            <a:fld id="{FC86305D-2397-40EA-8260-17C79CB6E154}" type="slidenum">
              <a:rPr lang="en-US" smtClean="0"/>
              <a:t>‹#›</a:t>
            </a:fld>
            <a:endParaRPr lang="en-US"/>
          </a:p>
        </p:txBody>
      </p:sp>
    </p:spTree>
    <p:extLst>
      <p:ext uri="{BB962C8B-B14F-4D97-AF65-F5344CB8AC3E}">
        <p14:creationId xmlns:p14="http://schemas.microsoft.com/office/powerpoint/2010/main" val="354178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A20F8-6984-CC0D-DACB-FB2245471D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A23D1E-4B51-2868-E233-CF2F8E30DA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3B2E3C-25BE-D158-35D2-8FD8A3784AE5}"/>
              </a:ext>
            </a:extLst>
          </p:cNvPr>
          <p:cNvSpPr>
            <a:spLocks noGrp="1"/>
          </p:cNvSpPr>
          <p:nvPr>
            <p:ph type="dt" sz="half" idx="10"/>
          </p:nvPr>
        </p:nvSpPr>
        <p:spPr/>
        <p:txBody>
          <a:bodyPr/>
          <a:lstStyle/>
          <a:p>
            <a:fld id="{C22F00FB-3BE3-4D6F-8BEF-CB75BA34716D}" type="datetimeFigureOut">
              <a:rPr lang="en-US" smtClean="0"/>
              <a:t>10/23/2023</a:t>
            </a:fld>
            <a:endParaRPr lang="en-US"/>
          </a:p>
        </p:txBody>
      </p:sp>
      <p:sp>
        <p:nvSpPr>
          <p:cNvPr id="5" name="Footer Placeholder 4">
            <a:extLst>
              <a:ext uri="{FF2B5EF4-FFF2-40B4-BE49-F238E27FC236}">
                <a16:creationId xmlns:a16="http://schemas.microsoft.com/office/drawing/2014/main" id="{0A7FCC0F-85C3-D370-0EF1-95623E44F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893C42-4B25-CF3E-516A-DF06F0957987}"/>
              </a:ext>
            </a:extLst>
          </p:cNvPr>
          <p:cNvSpPr>
            <a:spLocks noGrp="1"/>
          </p:cNvSpPr>
          <p:nvPr>
            <p:ph type="sldNum" sz="quarter" idx="12"/>
          </p:nvPr>
        </p:nvSpPr>
        <p:spPr/>
        <p:txBody>
          <a:bodyPr/>
          <a:lstStyle/>
          <a:p>
            <a:fld id="{1754B31C-5CE8-414B-8BEB-1C490331C80A}" type="slidenum">
              <a:rPr lang="en-US" smtClean="0"/>
              <a:t>‹#›</a:t>
            </a:fld>
            <a:endParaRPr lang="en-US"/>
          </a:p>
        </p:txBody>
      </p:sp>
    </p:spTree>
    <p:extLst>
      <p:ext uri="{BB962C8B-B14F-4D97-AF65-F5344CB8AC3E}">
        <p14:creationId xmlns:p14="http://schemas.microsoft.com/office/powerpoint/2010/main" val="3733256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D7529-E7DE-B6D7-6E1A-1B83862AA9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343CF2-FF6D-6BB1-93C9-7D6E625879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04A03-0334-A20E-285C-09A64E87E00A}"/>
              </a:ext>
            </a:extLst>
          </p:cNvPr>
          <p:cNvSpPr>
            <a:spLocks noGrp="1"/>
          </p:cNvSpPr>
          <p:nvPr>
            <p:ph type="dt" sz="half" idx="10"/>
          </p:nvPr>
        </p:nvSpPr>
        <p:spPr/>
        <p:txBody>
          <a:bodyPr/>
          <a:lstStyle/>
          <a:p>
            <a:fld id="{C22F00FB-3BE3-4D6F-8BEF-CB75BA34716D}" type="datetimeFigureOut">
              <a:rPr lang="en-US" smtClean="0"/>
              <a:t>10/23/2023</a:t>
            </a:fld>
            <a:endParaRPr lang="en-US"/>
          </a:p>
        </p:txBody>
      </p:sp>
      <p:sp>
        <p:nvSpPr>
          <p:cNvPr id="5" name="Footer Placeholder 4">
            <a:extLst>
              <a:ext uri="{FF2B5EF4-FFF2-40B4-BE49-F238E27FC236}">
                <a16:creationId xmlns:a16="http://schemas.microsoft.com/office/drawing/2014/main" id="{AAECAF8A-7AA4-02EF-724A-AFD28BA337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AFF449-D901-2DD4-5A5A-0FDC27DE0027}"/>
              </a:ext>
            </a:extLst>
          </p:cNvPr>
          <p:cNvSpPr>
            <a:spLocks noGrp="1"/>
          </p:cNvSpPr>
          <p:nvPr>
            <p:ph type="sldNum" sz="quarter" idx="12"/>
          </p:nvPr>
        </p:nvSpPr>
        <p:spPr/>
        <p:txBody>
          <a:bodyPr/>
          <a:lstStyle/>
          <a:p>
            <a:fld id="{1754B31C-5CE8-414B-8BEB-1C490331C80A}" type="slidenum">
              <a:rPr lang="en-US" smtClean="0"/>
              <a:t>‹#›</a:t>
            </a:fld>
            <a:endParaRPr lang="en-US"/>
          </a:p>
        </p:txBody>
      </p:sp>
    </p:spTree>
    <p:extLst>
      <p:ext uri="{BB962C8B-B14F-4D97-AF65-F5344CB8AC3E}">
        <p14:creationId xmlns:p14="http://schemas.microsoft.com/office/powerpoint/2010/main" val="4122327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C5FE9-291C-8DEE-849B-BC6C9D9672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843038-45D7-75C1-1DA7-33E78D7C85A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031A9C-94F4-C0C5-63DF-6A3F0D3BB5EF}"/>
              </a:ext>
            </a:extLst>
          </p:cNvPr>
          <p:cNvSpPr>
            <a:spLocks noGrp="1"/>
          </p:cNvSpPr>
          <p:nvPr>
            <p:ph type="dt" sz="half" idx="10"/>
          </p:nvPr>
        </p:nvSpPr>
        <p:spPr/>
        <p:txBody>
          <a:bodyPr/>
          <a:lstStyle/>
          <a:p>
            <a:fld id="{C22F00FB-3BE3-4D6F-8BEF-CB75BA34716D}" type="datetimeFigureOut">
              <a:rPr lang="en-US" smtClean="0"/>
              <a:t>10/23/2023</a:t>
            </a:fld>
            <a:endParaRPr lang="en-US"/>
          </a:p>
        </p:txBody>
      </p:sp>
      <p:sp>
        <p:nvSpPr>
          <p:cNvPr id="5" name="Footer Placeholder 4">
            <a:extLst>
              <a:ext uri="{FF2B5EF4-FFF2-40B4-BE49-F238E27FC236}">
                <a16:creationId xmlns:a16="http://schemas.microsoft.com/office/drawing/2014/main" id="{F54BB125-647E-E234-A7EA-DAAEA90070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E3868E-F631-7707-6E53-7B515890B75F}"/>
              </a:ext>
            </a:extLst>
          </p:cNvPr>
          <p:cNvSpPr>
            <a:spLocks noGrp="1"/>
          </p:cNvSpPr>
          <p:nvPr>
            <p:ph type="sldNum" sz="quarter" idx="12"/>
          </p:nvPr>
        </p:nvSpPr>
        <p:spPr/>
        <p:txBody>
          <a:bodyPr/>
          <a:lstStyle/>
          <a:p>
            <a:fld id="{1754B31C-5CE8-414B-8BEB-1C490331C80A}" type="slidenum">
              <a:rPr lang="en-US" smtClean="0"/>
              <a:t>‹#›</a:t>
            </a:fld>
            <a:endParaRPr lang="en-US"/>
          </a:p>
        </p:txBody>
      </p:sp>
    </p:spTree>
    <p:extLst>
      <p:ext uri="{BB962C8B-B14F-4D97-AF65-F5344CB8AC3E}">
        <p14:creationId xmlns:p14="http://schemas.microsoft.com/office/powerpoint/2010/main" val="948924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70821-45A8-A338-3E76-A791CF617B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ECC8DC-52FF-9A15-C8D8-6423048B01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394386-15AE-3FC4-131A-91B8137A9A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C5C1F8-09F7-4BAE-11E5-3527ACADC7B8}"/>
              </a:ext>
            </a:extLst>
          </p:cNvPr>
          <p:cNvSpPr>
            <a:spLocks noGrp="1"/>
          </p:cNvSpPr>
          <p:nvPr>
            <p:ph type="dt" sz="half" idx="10"/>
          </p:nvPr>
        </p:nvSpPr>
        <p:spPr/>
        <p:txBody>
          <a:bodyPr/>
          <a:lstStyle/>
          <a:p>
            <a:fld id="{C22F00FB-3BE3-4D6F-8BEF-CB75BA34716D}" type="datetimeFigureOut">
              <a:rPr lang="en-US" smtClean="0"/>
              <a:t>10/23/2023</a:t>
            </a:fld>
            <a:endParaRPr lang="en-US"/>
          </a:p>
        </p:txBody>
      </p:sp>
      <p:sp>
        <p:nvSpPr>
          <p:cNvPr id="6" name="Footer Placeholder 5">
            <a:extLst>
              <a:ext uri="{FF2B5EF4-FFF2-40B4-BE49-F238E27FC236}">
                <a16:creationId xmlns:a16="http://schemas.microsoft.com/office/drawing/2014/main" id="{65D72C3B-1F59-6C46-9450-F3C02ADD42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4A7AF7-AC5D-CE0D-F4C0-49EFB4E0130A}"/>
              </a:ext>
            </a:extLst>
          </p:cNvPr>
          <p:cNvSpPr>
            <a:spLocks noGrp="1"/>
          </p:cNvSpPr>
          <p:nvPr>
            <p:ph type="sldNum" sz="quarter" idx="12"/>
          </p:nvPr>
        </p:nvSpPr>
        <p:spPr/>
        <p:txBody>
          <a:bodyPr/>
          <a:lstStyle/>
          <a:p>
            <a:fld id="{1754B31C-5CE8-414B-8BEB-1C490331C80A}" type="slidenum">
              <a:rPr lang="en-US" smtClean="0"/>
              <a:t>‹#›</a:t>
            </a:fld>
            <a:endParaRPr lang="en-US"/>
          </a:p>
        </p:txBody>
      </p:sp>
    </p:spTree>
    <p:extLst>
      <p:ext uri="{BB962C8B-B14F-4D97-AF65-F5344CB8AC3E}">
        <p14:creationId xmlns:p14="http://schemas.microsoft.com/office/powerpoint/2010/main" val="1429910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2B8AC-5DD4-F54F-7017-64CA06F34C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7BB438-569D-F77C-FC20-013500D632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19D9B8-2CB9-70B2-2DA3-8A57FC4AF2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EBBC43-9E8B-803E-6BB6-B62B927E69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F305B7-A46B-4040-5D79-1062864D27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C3F046-BE74-8E5C-AEE8-8CFB15FAD9E9}"/>
              </a:ext>
            </a:extLst>
          </p:cNvPr>
          <p:cNvSpPr>
            <a:spLocks noGrp="1"/>
          </p:cNvSpPr>
          <p:nvPr>
            <p:ph type="dt" sz="half" idx="10"/>
          </p:nvPr>
        </p:nvSpPr>
        <p:spPr/>
        <p:txBody>
          <a:bodyPr/>
          <a:lstStyle/>
          <a:p>
            <a:fld id="{C22F00FB-3BE3-4D6F-8BEF-CB75BA34716D}" type="datetimeFigureOut">
              <a:rPr lang="en-US" smtClean="0"/>
              <a:t>10/23/2023</a:t>
            </a:fld>
            <a:endParaRPr lang="en-US"/>
          </a:p>
        </p:txBody>
      </p:sp>
      <p:sp>
        <p:nvSpPr>
          <p:cNvPr id="8" name="Footer Placeholder 7">
            <a:extLst>
              <a:ext uri="{FF2B5EF4-FFF2-40B4-BE49-F238E27FC236}">
                <a16:creationId xmlns:a16="http://schemas.microsoft.com/office/drawing/2014/main" id="{8F4C11DE-8055-DD17-8F55-34EE50F5C4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D997AA-90EC-ADDF-F6C5-146072893BAD}"/>
              </a:ext>
            </a:extLst>
          </p:cNvPr>
          <p:cNvSpPr>
            <a:spLocks noGrp="1"/>
          </p:cNvSpPr>
          <p:nvPr>
            <p:ph type="sldNum" sz="quarter" idx="12"/>
          </p:nvPr>
        </p:nvSpPr>
        <p:spPr/>
        <p:txBody>
          <a:bodyPr/>
          <a:lstStyle/>
          <a:p>
            <a:fld id="{1754B31C-5CE8-414B-8BEB-1C490331C80A}" type="slidenum">
              <a:rPr lang="en-US" smtClean="0"/>
              <a:t>‹#›</a:t>
            </a:fld>
            <a:endParaRPr lang="en-US"/>
          </a:p>
        </p:txBody>
      </p:sp>
    </p:spTree>
    <p:extLst>
      <p:ext uri="{BB962C8B-B14F-4D97-AF65-F5344CB8AC3E}">
        <p14:creationId xmlns:p14="http://schemas.microsoft.com/office/powerpoint/2010/main" val="310885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7806C-29ED-C284-A333-EEF8CCE79EA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2809BFC-1358-FBEC-6D40-668A3A9CF0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53478B-4336-64CB-2EE7-F4278AA7AC6F}"/>
              </a:ext>
            </a:extLst>
          </p:cNvPr>
          <p:cNvSpPr>
            <a:spLocks noGrp="1"/>
          </p:cNvSpPr>
          <p:nvPr>
            <p:ph type="dt" sz="half" idx="10"/>
          </p:nvPr>
        </p:nvSpPr>
        <p:spPr/>
        <p:txBody>
          <a:bodyPr/>
          <a:lstStyle/>
          <a:p>
            <a:fld id="{25375E10-779B-47A3-ACBC-A48084C8BCC3}" type="datetimeFigureOut">
              <a:rPr lang="en-GB" smtClean="0"/>
              <a:t>23/10/2023</a:t>
            </a:fld>
            <a:endParaRPr lang="en-GB"/>
          </a:p>
        </p:txBody>
      </p:sp>
      <p:sp>
        <p:nvSpPr>
          <p:cNvPr id="5" name="Footer Placeholder 4">
            <a:extLst>
              <a:ext uri="{FF2B5EF4-FFF2-40B4-BE49-F238E27FC236}">
                <a16:creationId xmlns:a16="http://schemas.microsoft.com/office/drawing/2014/main" id="{275B819B-74A2-3E96-3F4C-9C59DA0DC39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2B4AFD9-4DD2-BD66-B02B-FF1878A0271D}"/>
              </a:ext>
            </a:extLst>
          </p:cNvPr>
          <p:cNvSpPr>
            <a:spLocks noGrp="1"/>
          </p:cNvSpPr>
          <p:nvPr>
            <p:ph type="sldNum" sz="quarter" idx="12"/>
          </p:nvPr>
        </p:nvSpPr>
        <p:spPr/>
        <p:txBody>
          <a:bodyPr/>
          <a:lstStyle/>
          <a:p>
            <a:fld id="{102B7B73-9BB6-479F-A5DE-5C38DD0069E1}" type="slidenum">
              <a:rPr lang="en-GB" smtClean="0"/>
              <a:t>‹#›</a:t>
            </a:fld>
            <a:endParaRPr lang="en-GB"/>
          </a:p>
        </p:txBody>
      </p:sp>
    </p:spTree>
    <p:extLst>
      <p:ext uri="{BB962C8B-B14F-4D97-AF65-F5344CB8AC3E}">
        <p14:creationId xmlns:p14="http://schemas.microsoft.com/office/powerpoint/2010/main" val="1520941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CFB1C-FD5D-BF52-FA1C-AAD0564888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7E4EC2-93CA-A112-3925-DED633017303}"/>
              </a:ext>
            </a:extLst>
          </p:cNvPr>
          <p:cNvSpPr>
            <a:spLocks noGrp="1"/>
          </p:cNvSpPr>
          <p:nvPr>
            <p:ph type="dt" sz="half" idx="10"/>
          </p:nvPr>
        </p:nvSpPr>
        <p:spPr/>
        <p:txBody>
          <a:bodyPr/>
          <a:lstStyle/>
          <a:p>
            <a:fld id="{C22F00FB-3BE3-4D6F-8BEF-CB75BA34716D}" type="datetimeFigureOut">
              <a:rPr lang="en-US" smtClean="0"/>
              <a:t>10/23/2023</a:t>
            </a:fld>
            <a:endParaRPr lang="en-US"/>
          </a:p>
        </p:txBody>
      </p:sp>
      <p:sp>
        <p:nvSpPr>
          <p:cNvPr id="4" name="Footer Placeholder 3">
            <a:extLst>
              <a:ext uri="{FF2B5EF4-FFF2-40B4-BE49-F238E27FC236}">
                <a16:creationId xmlns:a16="http://schemas.microsoft.com/office/drawing/2014/main" id="{3B27CAB0-B4F8-1C00-5782-03E207BBF9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9A1B66-AAD4-E5FB-5B98-D925B5099160}"/>
              </a:ext>
            </a:extLst>
          </p:cNvPr>
          <p:cNvSpPr>
            <a:spLocks noGrp="1"/>
          </p:cNvSpPr>
          <p:nvPr>
            <p:ph type="sldNum" sz="quarter" idx="12"/>
          </p:nvPr>
        </p:nvSpPr>
        <p:spPr/>
        <p:txBody>
          <a:bodyPr/>
          <a:lstStyle/>
          <a:p>
            <a:fld id="{1754B31C-5CE8-414B-8BEB-1C490331C80A}" type="slidenum">
              <a:rPr lang="en-US" smtClean="0"/>
              <a:t>‹#›</a:t>
            </a:fld>
            <a:endParaRPr lang="en-US"/>
          </a:p>
        </p:txBody>
      </p:sp>
    </p:spTree>
    <p:extLst>
      <p:ext uri="{BB962C8B-B14F-4D97-AF65-F5344CB8AC3E}">
        <p14:creationId xmlns:p14="http://schemas.microsoft.com/office/powerpoint/2010/main" val="36869368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E546CB-7C34-14E1-952A-89F597F55AA7}"/>
              </a:ext>
            </a:extLst>
          </p:cNvPr>
          <p:cNvSpPr>
            <a:spLocks noGrp="1"/>
          </p:cNvSpPr>
          <p:nvPr>
            <p:ph type="dt" sz="half" idx="10"/>
          </p:nvPr>
        </p:nvSpPr>
        <p:spPr/>
        <p:txBody>
          <a:bodyPr/>
          <a:lstStyle/>
          <a:p>
            <a:fld id="{C22F00FB-3BE3-4D6F-8BEF-CB75BA34716D}" type="datetimeFigureOut">
              <a:rPr lang="en-US" smtClean="0"/>
              <a:t>10/23/2023</a:t>
            </a:fld>
            <a:endParaRPr lang="en-US"/>
          </a:p>
        </p:txBody>
      </p:sp>
      <p:sp>
        <p:nvSpPr>
          <p:cNvPr id="3" name="Footer Placeholder 2">
            <a:extLst>
              <a:ext uri="{FF2B5EF4-FFF2-40B4-BE49-F238E27FC236}">
                <a16:creationId xmlns:a16="http://schemas.microsoft.com/office/drawing/2014/main" id="{7D6741A3-D068-5F4A-F8AC-20722B2C68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2EC6CC-A69A-8F01-2AB7-F4BB20D4DB48}"/>
              </a:ext>
            </a:extLst>
          </p:cNvPr>
          <p:cNvSpPr>
            <a:spLocks noGrp="1"/>
          </p:cNvSpPr>
          <p:nvPr>
            <p:ph type="sldNum" sz="quarter" idx="12"/>
          </p:nvPr>
        </p:nvSpPr>
        <p:spPr/>
        <p:txBody>
          <a:bodyPr/>
          <a:lstStyle/>
          <a:p>
            <a:fld id="{1754B31C-5CE8-414B-8BEB-1C490331C80A}" type="slidenum">
              <a:rPr lang="en-US" smtClean="0"/>
              <a:t>‹#›</a:t>
            </a:fld>
            <a:endParaRPr lang="en-US"/>
          </a:p>
        </p:txBody>
      </p:sp>
    </p:spTree>
    <p:extLst>
      <p:ext uri="{BB962C8B-B14F-4D97-AF65-F5344CB8AC3E}">
        <p14:creationId xmlns:p14="http://schemas.microsoft.com/office/powerpoint/2010/main" val="7161770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6C871-9C11-67AC-0C1B-797D14B684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020DB3-9515-DADA-4BBB-3C2807DC00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AAF091-E6BB-4139-8AA7-5DF54954AF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B97F7E-22DC-3C7B-AD66-9BCC7F9F217F}"/>
              </a:ext>
            </a:extLst>
          </p:cNvPr>
          <p:cNvSpPr>
            <a:spLocks noGrp="1"/>
          </p:cNvSpPr>
          <p:nvPr>
            <p:ph type="dt" sz="half" idx="10"/>
          </p:nvPr>
        </p:nvSpPr>
        <p:spPr/>
        <p:txBody>
          <a:bodyPr/>
          <a:lstStyle/>
          <a:p>
            <a:fld id="{C22F00FB-3BE3-4D6F-8BEF-CB75BA34716D}" type="datetimeFigureOut">
              <a:rPr lang="en-US" smtClean="0"/>
              <a:t>10/23/2023</a:t>
            </a:fld>
            <a:endParaRPr lang="en-US"/>
          </a:p>
        </p:txBody>
      </p:sp>
      <p:sp>
        <p:nvSpPr>
          <p:cNvPr id="6" name="Footer Placeholder 5">
            <a:extLst>
              <a:ext uri="{FF2B5EF4-FFF2-40B4-BE49-F238E27FC236}">
                <a16:creationId xmlns:a16="http://schemas.microsoft.com/office/drawing/2014/main" id="{D9C4AB65-D8C4-7100-F337-D6540E0494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B7B6D6-1CEC-2006-C84B-2A4743C0DFF7}"/>
              </a:ext>
            </a:extLst>
          </p:cNvPr>
          <p:cNvSpPr>
            <a:spLocks noGrp="1"/>
          </p:cNvSpPr>
          <p:nvPr>
            <p:ph type="sldNum" sz="quarter" idx="12"/>
          </p:nvPr>
        </p:nvSpPr>
        <p:spPr/>
        <p:txBody>
          <a:bodyPr/>
          <a:lstStyle/>
          <a:p>
            <a:fld id="{1754B31C-5CE8-414B-8BEB-1C490331C80A}" type="slidenum">
              <a:rPr lang="en-US" smtClean="0"/>
              <a:t>‹#›</a:t>
            </a:fld>
            <a:endParaRPr lang="en-US"/>
          </a:p>
        </p:txBody>
      </p:sp>
    </p:spTree>
    <p:extLst>
      <p:ext uri="{BB962C8B-B14F-4D97-AF65-F5344CB8AC3E}">
        <p14:creationId xmlns:p14="http://schemas.microsoft.com/office/powerpoint/2010/main" val="7058472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918AC-420F-41B3-D825-5F1F2F6DFB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26D45A-BDCC-5018-9781-00457137B5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0BBB10-4E90-686C-01E7-6BF3BE55A4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55636E-9D0D-C448-BE7D-0915C75A5C56}"/>
              </a:ext>
            </a:extLst>
          </p:cNvPr>
          <p:cNvSpPr>
            <a:spLocks noGrp="1"/>
          </p:cNvSpPr>
          <p:nvPr>
            <p:ph type="dt" sz="half" idx="10"/>
          </p:nvPr>
        </p:nvSpPr>
        <p:spPr/>
        <p:txBody>
          <a:bodyPr/>
          <a:lstStyle/>
          <a:p>
            <a:fld id="{C22F00FB-3BE3-4D6F-8BEF-CB75BA34716D}" type="datetimeFigureOut">
              <a:rPr lang="en-US" smtClean="0"/>
              <a:t>10/23/2023</a:t>
            </a:fld>
            <a:endParaRPr lang="en-US"/>
          </a:p>
        </p:txBody>
      </p:sp>
      <p:sp>
        <p:nvSpPr>
          <p:cNvPr id="6" name="Footer Placeholder 5">
            <a:extLst>
              <a:ext uri="{FF2B5EF4-FFF2-40B4-BE49-F238E27FC236}">
                <a16:creationId xmlns:a16="http://schemas.microsoft.com/office/drawing/2014/main" id="{BFB995D3-3002-972B-AD78-FCDB9CB74E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07AA89-3437-57F4-3C1B-09710E776A63}"/>
              </a:ext>
            </a:extLst>
          </p:cNvPr>
          <p:cNvSpPr>
            <a:spLocks noGrp="1"/>
          </p:cNvSpPr>
          <p:nvPr>
            <p:ph type="sldNum" sz="quarter" idx="12"/>
          </p:nvPr>
        </p:nvSpPr>
        <p:spPr/>
        <p:txBody>
          <a:bodyPr/>
          <a:lstStyle/>
          <a:p>
            <a:fld id="{1754B31C-5CE8-414B-8BEB-1C490331C80A}" type="slidenum">
              <a:rPr lang="en-US" smtClean="0"/>
              <a:t>‹#›</a:t>
            </a:fld>
            <a:endParaRPr lang="en-US"/>
          </a:p>
        </p:txBody>
      </p:sp>
    </p:spTree>
    <p:extLst>
      <p:ext uri="{BB962C8B-B14F-4D97-AF65-F5344CB8AC3E}">
        <p14:creationId xmlns:p14="http://schemas.microsoft.com/office/powerpoint/2010/main" val="1515107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29AE-6B55-59A7-92F7-BFF98DB3BE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5A301D-8DAA-97BC-F1C0-183F1F5F0D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1A0BB0-BA0E-90DE-2002-4C0B6BFBBB79}"/>
              </a:ext>
            </a:extLst>
          </p:cNvPr>
          <p:cNvSpPr>
            <a:spLocks noGrp="1"/>
          </p:cNvSpPr>
          <p:nvPr>
            <p:ph type="dt" sz="half" idx="10"/>
          </p:nvPr>
        </p:nvSpPr>
        <p:spPr/>
        <p:txBody>
          <a:bodyPr/>
          <a:lstStyle/>
          <a:p>
            <a:fld id="{C22F00FB-3BE3-4D6F-8BEF-CB75BA34716D}" type="datetimeFigureOut">
              <a:rPr lang="en-US" smtClean="0"/>
              <a:t>10/23/2023</a:t>
            </a:fld>
            <a:endParaRPr lang="en-US"/>
          </a:p>
        </p:txBody>
      </p:sp>
      <p:sp>
        <p:nvSpPr>
          <p:cNvPr id="5" name="Footer Placeholder 4">
            <a:extLst>
              <a:ext uri="{FF2B5EF4-FFF2-40B4-BE49-F238E27FC236}">
                <a16:creationId xmlns:a16="http://schemas.microsoft.com/office/drawing/2014/main" id="{8ABC24CB-FC3B-5731-D142-B6BE28061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64EE53-4B50-EF35-0541-4CDF46376DDE}"/>
              </a:ext>
            </a:extLst>
          </p:cNvPr>
          <p:cNvSpPr>
            <a:spLocks noGrp="1"/>
          </p:cNvSpPr>
          <p:nvPr>
            <p:ph type="sldNum" sz="quarter" idx="12"/>
          </p:nvPr>
        </p:nvSpPr>
        <p:spPr/>
        <p:txBody>
          <a:bodyPr/>
          <a:lstStyle/>
          <a:p>
            <a:fld id="{1754B31C-5CE8-414B-8BEB-1C490331C80A}" type="slidenum">
              <a:rPr lang="en-US" smtClean="0"/>
              <a:t>‹#›</a:t>
            </a:fld>
            <a:endParaRPr lang="en-US"/>
          </a:p>
        </p:txBody>
      </p:sp>
    </p:spTree>
    <p:extLst>
      <p:ext uri="{BB962C8B-B14F-4D97-AF65-F5344CB8AC3E}">
        <p14:creationId xmlns:p14="http://schemas.microsoft.com/office/powerpoint/2010/main" val="38144889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1B99BB-DE7A-2F04-B494-732D781DA5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E76BDD-EE6D-7E78-044B-B65C8027C6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E5B99D-AEB9-9635-01FA-C2AA17DE679B}"/>
              </a:ext>
            </a:extLst>
          </p:cNvPr>
          <p:cNvSpPr>
            <a:spLocks noGrp="1"/>
          </p:cNvSpPr>
          <p:nvPr>
            <p:ph type="dt" sz="half" idx="10"/>
          </p:nvPr>
        </p:nvSpPr>
        <p:spPr/>
        <p:txBody>
          <a:bodyPr/>
          <a:lstStyle/>
          <a:p>
            <a:fld id="{C22F00FB-3BE3-4D6F-8BEF-CB75BA34716D}" type="datetimeFigureOut">
              <a:rPr lang="en-US" smtClean="0"/>
              <a:t>10/23/2023</a:t>
            </a:fld>
            <a:endParaRPr lang="en-US"/>
          </a:p>
        </p:txBody>
      </p:sp>
      <p:sp>
        <p:nvSpPr>
          <p:cNvPr id="5" name="Footer Placeholder 4">
            <a:extLst>
              <a:ext uri="{FF2B5EF4-FFF2-40B4-BE49-F238E27FC236}">
                <a16:creationId xmlns:a16="http://schemas.microsoft.com/office/drawing/2014/main" id="{1E3818DB-3446-8A52-3F71-7EFF56AD9C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590D3A-10F1-268C-A12B-6A455D1AC8A7}"/>
              </a:ext>
            </a:extLst>
          </p:cNvPr>
          <p:cNvSpPr>
            <a:spLocks noGrp="1"/>
          </p:cNvSpPr>
          <p:nvPr>
            <p:ph type="sldNum" sz="quarter" idx="12"/>
          </p:nvPr>
        </p:nvSpPr>
        <p:spPr/>
        <p:txBody>
          <a:bodyPr/>
          <a:lstStyle/>
          <a:p>
            <a:fld id="{1754B31C-5CE8-414B-8BEB-1C490331C80A}" type="slidenum">
              <a:rPr lang="en-US" smtClean="0"/>
              <a:t>‹#›</a:t>
            </a:fld>
            <a:endParaRPr lang="en-US"/>
          </a:p>
        </p:txBody>
      </p:sp>
    </p:spTree>
    <p:extLst>
      <p:ext uri="{BB962C8B-B14F-4D97-AF65-F5344CB8AC3E}">
        <p14:creationId xmlns:p14="http://schemas.microsoft.com/office/powerpoint/2010/main" val="779816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20A2-D61E-EF78-E31C-A997360DAC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812D96D-1E87-2B64-8F45-D56C3519B6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F7C8A2-A0D6-3B8A-913B-0DE2789C4AEB}"/>
              </a:ext>
            </a:extLst>
          </p:cNvPr>
          <p:cNvSpPr>
            <a:spLocks noGrp="1"/>
          </p:cNvSpPr>
          <p:nvPr>
            <p:ph type="dt" sz="half" idx="10"/>
          </p:nvPr>
        </p:nvSpPr>
        <p:spPr/>
        <p:txBody>
          <a:bodyPr/>
          <a:lstStyle/>
          <a:p>
            <a:fld id="{25375E10-779B-47A3-ACBC-A48084C8BCC3}" type="datetimeFigureOut">
              <a:rPr lang="en-GB" smtClean="0"/>
              <a:t>23/10/2023</a:t>
            </a:fld>
            <a:endParaRPr lang="en-GB"/>
          </a:p>
        </p:txBody>
      </p:sp>
      <p:sp>
        <p:nvSpPr>
          <p:cNvPr id="5" name="Footer Placeholder 4">
            <a:extLst>
              <a:ext uri="{FF2B5EF4-FFF2-40B4-BE49-F238E27FC236}">
                <a16:creationId xmlns:a16="http://schemas.microsoft.com/office/drawing/2014/main" id="{BE9E37E2-2B71-72A4-1759-AB8CC05DB7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2C656F-E78B-EDB0-4F88-139E114E08E7}"/>
              </a:ext>
            </a:extLst>
          </p:cNvPr>
          <p:cNvSpPr>
            <a:spLocks noGrp="1"/>
          </p:cNvSpPr>
          <p:nvPr>
            <p:ph type="sldNum" sz="quarter" idx="12"/>
          </p:nvPr>
        </p:nvSpPr>
        <p:spPr/>
        <p:txBody>
          <a:bodyPr/>
          <a:lstStyle/>
          <a:p>
            <a:fld id="{102B7B73-9BB6-479F-A5DE-5C38DD0069E1}" type="slidenum">
              <a:rPr lang="en-GB" smtClean="0"/>
              <a:t>‹#›</a:t>
            </a:fld>
            <a:endParaRPr lang="en-GB"/>
          </a:p>
        </p:txBody>
      </p:sp>
    </p:spTree>
    <p:extLst>
      <p:ext uri="{BB962C8B-B14F-4D97-AF65-F5344CB8AC3E}">
        <p14:creationId xmlns:p14="http://schemas.microsoft.com/office/powerpoint/2010/main" val="2826357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2478-D67A-CF30-AE3B-A6FD3F046A9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E266CE8-DAE8-533E-F734-703070B3CF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BF5BE24-1675-3084-6DAE-09E97BCD3B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EDECD7-A358-497E-763A-AF07735F1A9B}"/>
              </a:ext>
            </a:extLst>
          </p:cNvPr>
          <p:cNvSpPr>
            <a:spLocks noGrp="1"/>
          </p:cNvSpPr>
          <p:nvPr>
            <p:ph type="dt" sz="half" idx="10"/>
          </p:nvPr>
        </p:nvSpPr>
        <p:spPr/>
        <p:txBody>
          <a:bodyPr/>
          <a:lstStyle/>
          <a:p>
            <a:fld id="{25375E10-779B-47A3-ACBC-A48084C8BCC3}" type="datetimeFigureOut">
              <a:rPr lang="en-GB" smtClean="0"/>
              <a:t>23/10/2023</a:t>
            </a:fld>
            <a:endParaRPr lang="en-GB"/>
          </a:p>
        </p:txBody>
      </p:sp>
      <p:sp>
        <p:nvSpPr>
          <p:cNvPr id="6" name="Footer Placeholder 5">
            <a:extLst>
              <a:ext uri="{FF2B5EF4-FFF2-40B4-BE49-F238E27FC236}">
                <a16:creationId xmlns:a16="http://schemas.microsoft.com/office/drawing/2014/main" id="{C3D15EAE-61F1-EC34-48AF-DF165B4D49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4A1484-77BA-93EB-1E70-DE49D58B9C69}"/>
              </a:ext>
            </a:extLst>
          </p:cNvPr>
          <p:cNvSpPr>
            <a:spLocks noGrp="1"/>
          </p:cNvSpPr>
          <p:nvPr>
            <p:ph type="sldNum" sz="quarter" idx="12"/>
          </p:nvPr>
        </p:nvSpPr>
        <p:spPr/>
        <p:txBody>
          <a:bodyPr/>
          <a:lstStyle/>
          <a:p>
            <a:fld id="{102B7B73-9BB6-479F-A5DE-5C38DD0069E1}" type="slidenum">
              <a:rPr lang="en-GB" smtClean="0"/>
              <a:t>‹#›</a:t>
            </a:fld>
            <a:endParaRPr lang="en-GB"/>
          </a:p>
        </p:txBody>
      </p:sp>
    </p:spTree>
    <p:extLst>
      <p:ext uri="{BB962C8B-B14F-4D97-AF65-F5344CB8AC3E}">
        <p14:creationId xmlns:p14="http://schemas.microsoft.com/office/powerpoint/2010/main" val="2768441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27CC3-090A-6CEE-15CF-3CEB5443AB9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4C46D4-11D8-BCFC-7E67-2A46CCE367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8D0ED2-50D3-0CED-E572-A962C3D4D3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55A56EA-83B5-8CFD-21E1-BDC4F1ECEB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1DE8F7-FA08-5BBC-E13E-C49AC8AD05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7126EF4-0416-1CC4-D91B-31954F57C702}"/>
              </a:ext>
            </a:extLst>
          </p:cNvPr>
          <p:cNvSpPr>
            <a:spLocks noGrp="1"/>
          </p:cNvSpPr>
          <p:nvPr>
            <p:ph type="dt" sz="half" idx="10"/>
          </p:nvPr>
        </p:nvSpPr>
        <p:spPr/>
        <p:txBody>
          <a:bodyPr/>
          <a:lstStyle/>
          <a:p>
            <a:fld id="{25375E10-779B-47A3-ACBC-A48084C8BCC3}" type="datetimeFigureOut">
              <a:rPr lang="en-GB" smtClean="0"/>
              <a:t>23/10/2023</a:t>
            </a:fld>
            <a:endParaRPr lang="en-GB"/>
          </a:p>
        </p:txBody>
      </p:sp>
      <p:sp>
        <p:nvSpPr>
          <p:cNvPr id="8" name="Footer Placeholder 7">
            <a:extLst>
              <a:ext uri="{FF2B5EF4-FFF2-40B4-BE49-F238E27FC236}">
                <a16:creationId xmlns:a16="http://schemas.microsoft.com/office/drawing/2014/main" id="{5C69D8D8-5FAB-C9B2-34AD-C8F98FF7E9E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6C8AB3F-E827-6421-ACE7-BB742941405F}"/>
              </a:ext>
            </a:extLst>
          </p:cNvPr>
          <p:cNvSpPr>
            <a:spLocks noGrp="1"/>
          </p:cNvSpPr>
          <p:nvPr>
            <p:ph type="sldNum" sz="quarter" idx="12"/>
          </p:nvPr>
        </p:nvSpPr>
        <p:spPr/>
        <p:txBody>
          <a:bodyPr/>
          <a:lstStyle/>
          <a:p>
            <a:fld id="{102B7B73-9BB6-479F-A5DE-5C38DD0069E1}" type="slidenum">
              <a:rPr lang="en-GB" smtClean="0"/>
              <a:t>‹#›</a:t>
            </a:fld>
            <a:endParaRPr lang="en-GB"/>
          </a:p>
        </p:txBody>
      </p:sp>
    </p:spTree>
    <p:extLst>
      <p:ext uri="{BB962C8B-B14F-4D97-AF65-F5344CB8AC3E}">
        <p14:creationId xmlns:p14="http://schemas.microsoft.com/office/powerpoint/2010/main" val="4051069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BA738-C5F6-E557-E4E6-C7DFB08F8EE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C474380-1F85-A582-C5F1-95F9B82A785E}"/>
              </a:ext>
            </a:extLst>
          </p:cNvPr>
          <p:cNvSpPr>
            <a:spLocks noGrp="1"/>
          </p:cNvSpPr>
          <p:nvPr>
            <p:ph type="dt" sz="half" idx="10"/>
          </p:nvPr>
        </p:nvSpPr>
        <p:spPr/>
        <p:txBody>
          <a:bodyPr/>
          <a:lstStyle/>
          <a:p>
            <a:fld id="{25375E10-779B-47A3-ACBC-A48084C8BCC3}" type="datetimeFigureOut">
              <a:rPr lang="en-GB" smtClean="0"/>
              <a:t>23/10/2023</a:t>
            </a:fld>
            <a:endParaRPr lang="en-GB"/>
          </a:p>
        </p:txBody>
      </p:sp>
      <p:sp>
        <p:nvSpPr>
          <p:cNvPr id="4" name="Footer Placeholder 3">
            <a:extLst>
              <a:ext uri="{FF2B5EF4-FFF2-40B4-BE49-F238E27FC236}">
                <a16:creationId xmlns:a16="http://schemas.microsoft.com/office/drawing/2014/main" id="{B74D6787-69E4-7D71-C11B-FBED80A4425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13A8BA-8989-BA56-EC49-7BE06B217A11}"/>
              </a:ext>
            </a:extLst>
          </p:cNvPr>
          <p:cNvSpPr>
            <a:spLocks noGrp="1"/>
          </p:cNvSpPr>
          <p:nvPr>
            <p:ph type="sldNum" sz="quarter" idx="12"/>
          </p:nvPr>
        </p:nvSpPr>
        <p:spPr/>
        <p:txBody>
          <a:bodyPr/>
          <a:lstStyle/>
          <a:p>
            <a:fld id="{102B7B73-9BB6-479F-A5DE-5C38DD0069E1}" type="slidenum">
              <a:rPr lang="en-GB" smtClean="0"/>
              <a:t>‹#›</a:t>
            </a:fld>
            <a:endParaRPr lang="en-GB"/>
          </a:p>
        </p:txBody>
      </p:sp>
    </p:spTree>
    <p:extLst>
      <p:ext uri="{BB962C8B-B14F-4D97-AF65-F5344CB8AC3E}">
        <p14:creationId xmlns:p14="http://schemas.microsoft.com/office/powerpoint/2010/main" val="280084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EDB8D5-6720-2FA0-9BF7-50EEC500B827}"/>
              </a:ext>
            </a:extLst>
          </p:cNvPr>
          <p:cNvSpPr>
            <a:spLocks noGrp="1"/>
          </p:cNvSpPr>
          <p:nvPr>
            <p:ph type="dt" sz="half" idx="10"/>
          </p:nvPr>
        </p:nvSpPr>
        <p:spPr/>
        <p:txBody>
          <a:bodyPr/>
          <a:lstStyle/>
          <a:p>
            <a:fld id="{25375E10-779B-47A3-ACBC-A48084C8BCC3}" type="datetimeFigureOut">
              <a:rPr lang="en-GB" smtClean="0"/>
              <a:t>23/10/2023</a:t>
            </a:fld>
            <a:endParaRPr lang="en-GB"/>
          </a:p>
        </p:txBody>
      </p:sp>
      <p:sp>
        <p:nvSpPr>
          <p:cNvPr id="3" name="Footer Placeholder 2">
            <a:extLst>
              <a:ext uri="{FF2B5EF4-FFF2-40B4-BE49-F238E27FC236}">
                <a16:creationId xmlns:a16="http://schemas.microsoft.com/office/drawing/2014/main" id="{B6420FC1-AD2E-BE8D-D48A-51036E49161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B12FB12-E4DE-5E94-C222-897F083459DC}"/>
              </a:ext>
            </a:extLst>
          </p:cNvPr>
          <p:cNvSpPr>
            <a:spLocks noGrp="1"/>
          </p:cNvSpPr>
          <p:nvPr>
            <p:ph type="sldNum" sz="quarter" idx="12"/>
          </p:nvPr>
        </p:nvSpPr>
        <p:spPr/>
        <p:txBody>
          <a:bodyPr/>
          <a:lstStyle/>
          <a:p>
            <a:fld id="{102B7B73-9BB6-479F-A5DE-5C38DD0069E1}" type="slidenum">
              <a:rPr lang="en-GB" smtClean="0"/>
              <a:t>‹#›</a:t>
            </a:fld>
            <a:endParaRPr lang="en-GB"/>
          </a:p>
        </p:txBody>
      </p:sp>
    </p:spTree>
    <p:extLst>
      <p:ext uri="{BB962C8B-B14F-4D97-AF65-F5344CB8AC3E}">
        <p14:creationId xmlns:p14="http://schemas.microsoft.com/office/powerpoint/2010/main" val="2085055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FCE5E-20EE-F818-EED7-80D3E4CC79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D769DA7-C9EF-080D-046C-B61FDC8ADD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B355E43-CF41-A62C-D534-40EBF85780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D0F610-DF70-8016-CA40-8C1C138E548A}"/>
              </a:ext>
            </a:extLst>
          </p:cNvPr>
          <p:cNvSpPr>
            <a:spLocks noGrp="1"/>
          </p:cNvSpPr>
          <p:nvPr>
            <p:ph type="dt" sz="half" idx="10"/>
          </p:nvPr>
        </p:nvSpPr>
        <p:spPr/>
        <p:txBody>
          <a:bodyPr/>
          <a:lstStyle/>
          <a:p>
            <a:fld id="{25375E10-779B-47A3-ACBC-A48084C8BCC3}" type="datetimeFigureOut">
              <a:rPr lang="en-GB" smtClean="0"/>
              <a:t>23/10/2023</a:t>
            </a:fld>
            <a:endParaRPr lang="en-GB"/>
          </a:p>
        </p:txBody>
      </p:sp>
      <p:sp>
        <p:nvSpPr>
          <p:cNvPr id="6" name="Footer Placeholder 5">
            <a:extLst>
              <a:ext uri="{FF2B5EF4-FFF2-40B4-BE49-F238E27FC236}">
                <a16:creationId xmlns:a16="http://schemas.microsoft.com/office/drawing/2014/main" id="{BF9CAB72-E372-5120-55F8-DC73CDC7C6F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78C7F2E-C0E2-6674-0550-1CFCC402CED7}"/>
              </a:ext>
            </a:extLst>
          </p:cNvPr>
          <p:cNvSpPr>
            <a:spLocks noGrp="1"/>
          </p:cNvSpPr>
          <p:nvPr>
            <p:ph type="sldNum" sz="quarter" idx="12"/>
          </p:nvPr>
        </p:nvSpPr>
        <p:spPr/>
        <p:txBody>
          <a:bodyPr/>
          <a:lstStyle/>
          <a:p>
            <a:fld id="{102B7B73-9BB6-479F-A5DE-5C38DD0069E1}" type="slidenum">
              <a:rPr lang="en-GB" smtClean="0"/>
              <a:t>‹#›</a:t>
            </a:fld>
            <a:endParaRPr lang="en-GB"/>
          </a:p>
        </p:txBody>
      </p:sp>
    </p:spTree>
    <p:extLst>
      <p:ext uri="{BB962C8B-B14F-4D97-AF65-F5344CB8AC3E}">
        <p14:creationId xmlns:p14="http://schemas.microsoft.com/office/powerpoint/2010/main" val="3971534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1207B-39AD-4C01-01A1-C1285A1A4E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8772272-8B0E-AA19-B10A-08C5ADCF12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EE348C-88E7-BE87-F0D8-51FCF9D3F6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D8BA16-3391-1101-F890-A2976A95A598}"/>
              </a:ext>
            </a:extLst>
          </p:cNvPr>
          <p:cNvSpPr>
            <a:spLocks noGrp="1"/>
          </p:cNvSpPr>
          <p:nvPr>
            <p:ph type="dt" sz="half" idx="10"/>
          </p:nvPr>
        </p:nvSpPr>
        <p:spPr/>
        <p:txBody>
          <a:bodyPr/>
          <a:lstStyle/>
          <a:p>
            <a:fld id="{25375E10-779B-47A3-ACBC-A48084C8BCC3}" type="datetimeFigureOut">
              <a:rPr lang="en-GB" smtClean="0"/>
              <a:t>23/10/2023</a:t>
            </a:fld>
            <a:endParaRPr lang="en-GB"/>
          </a:p>
        </p:txBody>
      </p:sp>
      <p:sp>
        <p:nvSpPr>
          <p:cNvPr id="6" name="Footer Placeholder 5">
            <a:extLst>
              <a:ext uri="{FF2B5EF4-FFF2-40B4-BE49-F238E27FC236}">
                <a16:creationId xmlns:a16="http://schemas.microsoft.com/office/drawing/2014/main" id="{D4023A20-4E40-75A7-5465-FC9FF6AC655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12A020-2EDA-7BE9-3997-8A684672D7C6}"/>
              </a:ext>
            </a:extLst>
          </p:cNvPr>
          <p:cNvSpPr>
            <a:spLocks noGrp="1"/>
          </p:cNvSpPr>
          <p:nvPr>
            <p:ph type="sldNum" sz="quarter" idx="12"/>
          </p:nvPr>
        </p:nvSpPr>
        <p:spPr/>
        <p:txBody>
          <a:bodyPr/>
          <a:lstStyle/>
          <a:p>
            <a:fld id="{102B7B73-9BB6-479F-A5DE-5C38DD0069E1}" type="slidenum">
              <a:rPr lang="en-GB" smtClean="0"/>
              <a:t>‹#›</a:t>
            </a:fld>
            <a:endParaRPr lang="en-GB"/>
          </a:p>
        </p:txBody>
      </p:sp>
    </p:spTree>
    <p:extLst>
      <p:ext uri="{BB962C8B-B14F-4D97-AF65-F5344CB8AC3E}">
        <p14:creationId xmlns:p14="http://schemas.microsoft.com/office/powerpoint/2010/main" val="371774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CFE38C-9653-4554-9078-83C9EB2E04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4CF6BC7-198C-A9A2-C730-4DCF8F2AA8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F00F38-A0B7-5A80-244D-55563EF667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375E10-779B-47A3-ACBC-A48084C8BCC3}" type="datetimeFigureOut">
              <a:rPr lang="en-GB" smtClean="0"/>
              <a:t>23/10/2023</a:t>
            </a:fld>
            <a:endParaRPr lang="en-GB"/>
          </a:p>
        </p:txBody>
      </p:sp>
      <p:sp>
        <p:nvSpPr>
          <p:cNvPr id="5" name="Footer Placeholder 4">
            <a:extLst>
              <a:ext uri="{FF2B5EF4-FFF2-40B4-BE49-F238E27FC236}">
                <a16:creationId xmlns:a16="http://schemas.microsoft.com/office/drawing/2014/main" id="{78C74752-63AE-4808-D4C5-1A2C0A26DE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37F1D69-EBC0-779C-AE68-14762D0BA4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2B7B73-9BB6-479F-A5DE-5C38DD0069E1}" type="slidenum">
              <a:rPr lang="en-GB" smtClean="0"/>
              <a:t>‹#›</a:t>
            </a:fld>
            <a:endParaRPr lang="en-GB"/>
          </a:p>
        </p:txBody>
      </p:sp>
    </p:spTree>
    <p:extLst>
      <p:ext uri="{BB962C8B-B14F-4D97-AF65-F5344CB8AC3E}">
        <p14:creationId xmlns:p14="http://schemas.microsoft.com/office/powerpoint/2010/main" val="20900073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311C03-9F45-9228-4D97-BF181BA9F3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E485D1-CE9C-D427-B97E-456CD2E1B1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7118C1-27DE-329C-1B80-31A8F9FB6D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5701FB3-31B9-46AC-93D1-D3D38D077587}" type="datetimeFigureOut">
              <a:rPr lang="en-US" smtClean="0"/>
              <a:t>10/23/2023</a:t>
            </a:fld>
            <a:endParaRPr lang="en-US"/>
          </a:p>
        </p:txBody>
      </p:sp>
      <p:sp>
        <p:nvSpPr>
          <p:cNvPr id="5" name="Footer Placeholder 4">
            <a:extLst>
              <a:ext uri="{FF2B5EF4-FFF2-40B4-BE49-F238E27FC236}">
                <a16:creationId xmlns:a16="http://schemas.microsoft.com/office/drawing/2014/main" id="{705F3943-28FB-9398-82E1-D13FBB878D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8B4F6DB-1764-2704-FDEA-4A41B89723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A1611B-E3F2-498A-8C59-6E3EBD264891}" type="slidenum">
              <a:rPr lang="en-US" smtClean="0"/>
              <a:t>‹#›</a:t>
            </a:fld>
            <a:endParaRPr lang="en-US"/>
          </a:p>
        </p:txBody>
      </p:sp>
    </p:spTree>
    <p:extLst>
      <p:ext uri="{BB962C8B-B14F-4D97-AF65-F5344CB8AC3E}">
        <p14:creationId xmlns:p14="http://schemas.microsoft.com/office/powerpoint/2010/main" val="2843274077"/>
      </p:ext>
    </p:extLst>
  </p:cSld>
  <p:clrMap bg1="lt1" tx1="dk1" bg2="lt2" tx2="dk2" accent1="accent1" accent2="accent2" accent3="accent3" accent4="accent4" accent5="accent5" accent6="accent6" hlink="hlink" folHlink="folHlink"/>
  <p:sldLayoutIdLst>
    <p:sldLayoutId id="2147483650"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16AB3E-F483-C3D7-D215-1E4DB584F5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38B727-6868-A0A8-8D19-AEC1B3E92B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114159-98EE-EDDA-7095-B888A23AB8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22F00FB-3BE3-4D6F-8BEF-CB75BA34716D}" type="datetimeFigureOut">
              <a:rPr lang="en-US" smtClean="0"/>
              <a:t>10/23/2023</a:t>
            </a:fld>
            <a:endParaRPr lang="en-US"/>
          </a:p>
        </p:txBody>
      </p:sp>
      <p:sp>
        <p:nvSpPr>
          <p:cNvPr id="5" name="Footer Placeholder 4">
            <a:extLst>
              <a:ext uri="{FF2B5EF4-FFF2-40B4-BE49-F238E27FC236}">
                <a16:creationId xmlns:a16="http://schemas.microsoft.com/office/drawing/2014/main" id="{F23A1354-C8D7-221C-7C67-0A3924F393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18ADD86-6B0C-FC4A-E9D5-C11DAB522E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54B31C-5CE8-414B-8BEB-1C490331C80A}" type="slidenum">
              <a:rPr lang="en-US" smtClean="0"/>
              <a:t>‹#›</a:t>
            </a:fld>
            <a:endParaRPr lang="en-US"/>
          </a:p>
        </p:txBody>
      </p:sp>
    </p:spTree>
    <p:extLst>
      <p:ext uri="{BB962C8B-B14F-4D97-AF65-F5344CB8AC3E}">
        <p14:creationId xmlns:p14="http://schemas.microsoft.com/office/powerpoint/2010/main" val="184428912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2.xml"/><Relationship Id="rId5" Type="http://schemas.openxmlformats.org/officeDocument/2006/relationships/image" Target="../media/image32.jpeg"/><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2.wmf"/><Relationship Id="rId3" Type="http://schemas.openxmlformats.org/officeDocument/2006/relationships/image" Target="../media/image7.wmf"/><Relationship Id="rId7" Type="http://schemas.openxmlformats.org/officeDocument/2006/relationships/image" Target="../media/image9.wmf"/><Relationship Id="rId12" Type="http://schemas.openxmlformats.org/officeDocument/2006/relationships/oleObject" Target="../embeddings/oleObject6.bin"/><Relationship Id="rId2" Type="http://schemas.openxmlformats.org/officeDocument/2006/relationships/oleObject" Target="../embeddings/oleObject1.bin"/><Relationship Id="rId1" Type="http://schemas.openxmlformats.org/officeDocument/2006/relationships/slideLayout" Target="../slideLayouts/slideLayout12.xml"/><Relationship Id="rId6" Type="http://schemas.openxmlformats.org/officeDocument/2006/relationships/oleObject" Target="../embeddings/oleObject3.bin"/><Relationship Id="rId11" Type="http://schemas.openxmlformats.org/officeDocument/2006/relationships/image" Target="../media/image11.wmf"/><Relationship Id="rId5" Type="http://schemas.openxmlformats.org/officeDocument/2006/relationships/image" Target="../media/image8.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0.wmf"/></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2.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21E112-99DF-FF72-046E-8B9C46518C36}"/>
              </a:ext>
            </a:extLst>
          </p:cNvPr>
          <p:cNvSpPr txBox="1"/>
          <p:nvPr/>
        </p:nvSpPr>
        <p:spPr>
          <a:xfrm>
            <a:off x="6246175" y="1185285"/>
            <a:ext cx="3554632" cy="939360"/>
          </a:xfrm>
          <a:prstGeom prst="rect">
            <a:avLst/>
          </a:prstGeom>
          <a:noFill/>
        </p:spPr>
        <p:txBody>
          <a:bodyPr wrap="square" rtlCol="0">
            <a:spAutoFit/>
          </a:bodyPr>
          <a:lstStyle/>
          <a:p>
            <a:pPr algn="ctr" defTabSz="813816">
              <a:spcAft>
                <a:spcPts val="600"/>
              </a:spcAft>
            </a:pPr>
            <a:r>
              <a:rPr lang="en-US" sz="1800" spc="10" dirty="0">
                <a:solidFill>
                  <a:srgbClr val="222222"/>
                </a:solidFill>
                <a:effectLst/>
                <a:latin typeface="Georgia" panose="02040502050405020303" pitchFamily="18" charset="0"/>
                <a:ea typeface="Aptos" panose="020B0004020202020204" pitchFamily="34" charset="0"/>
                <a:cs typeface="Times New Roman" panose="02020603050405020304" pitchFamily="18" charset="0"/>
              </a:rPr>
              <a:t>Artificial Intelligence for Women in Agriculture (AI4WIA) Conference</a:t>
            </a:r>
            <a:endParaRPr lang="en-GB" dirty="0">
              <a:latin typeface="Times New Roman" panose="02020603050405020304" pitchFamily="18" charset="0"/>
              <a:cs typeface="Times New Roman" panose="02020603050405020304" pitchFamily="18" charset="0"/>
            </a:endParaRPr>
          </a:p>
        </p:txBody>
      </p:sp>
      <p:pic>
        <p:nvPicPr>
          <p:cNvPr id="6" name="image1.png">
            <a:extLst>
              <a:ext uri="{FF2B5EF4-FFF2-40B4-BE49-F238E27FC236}">
                <a16:creationId xmlns:a16="http://schemas.microsoft.com/office/drawing/2014/main" id="{7D5DDECF-B654-16DE-DCD0-EF57F6C08375}"/>
              </a:ext>
            </a:extLst>
          </p:cNvPr>
          <p:cNvPicPr>
            <a:picLocks noChangeAspect="1"/>
          </p:cNvPicPr>
          <p:nvPr/>
        </p:nvPicPr>
        <p:blipFill>
          <a:blip r:embed="rId2" cstate="print"/>
          <a:stretch>
            <a:fillRect/>
          </a:stretch>
        </p:blipFill>
        <p:spPr bwMode="auto">
          <a:xfrm>
            <a:off x="1933200" y="1050497"/>
            <a:ext cx="2184979" cy="2228090"/>
          </a:xfrm>
          <a:prstGeom prst="rect">
            <a:avLst/>
          </a:prstGeom>
        </p:spPr>
      </p:pic>
      <p:sp>
        <p:nvSpPr>
          <p:cNvPr id="7" name="TextBox 6">
            <a:extLst>
              <a:ext uri="{FF2B5EF4-FFF2-40B4-BE49-F238E27FC236}">
                <a16:creationId xmlns:a16="http://schemas.microsoft.com/office/drawing/2014/main" id="{79C49BDF-B4B5-7016-AC51-A306F03E0AC4}"/>
              </a:ext>
            </a:extLst>
          </p:cNvPr>
          <p:cNvSpPr txBox="1"/>
          <p:nvPr/>
        </p:nvSpPr>
        <p:spPr>
          <a:xfrm>
            <a:off x="4792865" y="2104297"/>
            <a:ext cx="6461252" cy="1569660"/>
          </a:xfrm>
          <a:prstGeom prst="rect">
            <a:avLst/>
          </a:prstGeom>
          <a:noFill/>
        </p:spPr>
        <p:txBody>
          <a:bodyPr wrap="square" rtlCol="0">
            <a:spAutoFit/>
          </a:bodyPr>
          <a:lstStyle/>
          <a:p>
            <a:pPr algn="ctr" defTabSz="813816">
              <a:spcAft>
                <a:spcPts val="600"/>
              </a:spcAft>
            </a:pPr>
            <a:r>
              <a:rPr lang="en-US" altLang="en-GB" sz="3200" b="1" dirty="0">
                <a:solidFill>
                  <a:srgbClr val="00B050"/>
                </a:solidFill>
                <a:effectLst>
                  <a:outerShdw blurRad="38100" dist="38100" dir="2700000" algn="tl">
                    <a:srgbClr val="000000">
                      <a:alpha val="43137"/>
                    </a:srgbClr>
                  </a:outerShdw>
                </a:effectLst>
                <a:latin typeface="Palatino Linotype" panose="02040502050505030304" pitchFamily="18" charset="0"/>
                <a:cs typeface="Palatino Linotype" panose="02040502050505030304" pitchFamily="18" charset="0"/>
              </a:rPr>
              <a:t>Application of Artificial Intelligence Innovation in Predictive Agriculture</a:t>
            </a:r>
            <a:endParaRPr lang="en-GB" sz="24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B89CCF2D-3F13-379D-FA4E-FBFE74945290}"/>
              </a:ext>
            </a:extLst>
          </p:cNvPr>
          <p:cNvSpPr/>
          <p:nvPr/>
        </p:nvSpPr>
        <p:spPr>
          <a:xfrm>
            <a:off x="643467" y="4297570"/>
            <a:ext cx="10905066" cy="1509932"/>
          </a:xfrm>
          <a:prstGeom prst="rect">
            <a:avLst/>
          </a:prstGeom>
          <a:solidFill>
            <a:srgbClr val="00923F"/>
          </a:solidFill>
          <a:ln>
            <a:no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CE5EA244-9155-B9E2-B421-FAB711D195D3}"/>
              </a:ext>
            </a:extLst>
          </p:cNvPr>
          <p:cNvSpPr/>
          <p:nvPr/>
        </p:nvSpPr>
        <p:spPr>
          <a:xfrm>
            <a:off x="2065550" y="3777459"/>
            <a:ext cx="8361250" cy="603973"/>
          </a:xfrm>
          <a:prstGeom prst="rect">
            <a:avLst/>
          </a:prstGeom>
          <a:solidFill>
            <a:srgbClr val="C0A062"/>
          </a:solidFill>
          <a:ln>
            <a:noFill/>
          </a:ln>
        </p:spPr>
        <p:style>
          <a:lnRef idx="0">
            <a:schemeClr val="accent6"/>
          </a:lnRef>
          <a:fillRef idx="3">
            <a:schemeClr val="accent6"/>
          </a:fillRef>
          <a:effectRef idx="3">
            <a:schemeClr val="accent6"/>
          </a:effectRef>
          <a:fontRef idx="minor">
            <a:schemeClr val="lt1"/>
          </a:fontRef>
        </p:style>
        <p:txBody>
          <a:bodyPr rtlCol="0" anchor="ctr"/>
          <a:lstStyle/>
          <a:p>
            <a:pPr algn="ctr" defTabSz="813816">
              <a:spcAft>
                <a:spcPts val="600"/>
              </a:spcAft>
            </a:pPr>
            <a:r>
              <a:rPr lang="en-US" sz="2136" b="1" kern="1200" dirty="0">
                <a:solidFill>
                  <a:schemeClr val="tx1"/>
                </a:solidFill>
                <a:latin typeface="Times New Roman" panose="02020603050405020304" pitchFamily="18" charset="0"/>
                <a:ea typeface="+mn-ea"/>
                <a:cs typeface="Times New Roman" panose="02020603050405020304" pitchFamily="18" charset="0"/>
              </a:rPr>
              <a:t>Abdulwaheed Musa, PhD</a:t>
            </a:r>
            <a:endParaRPr lang="en-GB" dirty="0">
              <a:ln w="0"/>
              <a:solidFill>
                <a:schemeClr val="tx1"/>
              </a:solidFill>
              <a:effectLst>
                <a:outerShdw blurRad="38100" dist="25400" dir="5400000" algn="ctr" rotWithShape="0">
                  <a:srgbClr val="6E747A">
                    <a:alpha val="43000"/>
                  </a:srgbClr>
                </a:outerShdw>
              </a:effectLst>
            </a:endParaRPr>
          </a:p>
        </p:txBody>
      </p:sp>
      <p:sp>
        <p:nvSpPr>
          <p:cNvPr id="11" name="TextBox 10">
            <a:extLst>
              <a:ext uri="{FF2B5EF4-FFF2-40B4-BE49-F238E27FC236}">
                <a16:creationId xmlns:a16="http://schemas.microsoft.com/office/drawing/2014/main" id="{96E52959-A15A-A19D-110B-F9DE94D37078}"/>
              </a:ext>
            </a:extLst>
          </p:cNvPr>
          <p:cNvSpPr txBox="1"/>
          <p:nvPr/>
        </p:nvSpPr>
        <p:spPr>
          <a:xfrm>
            <a:off x="2716708" y="4851902"/>
            <a:ext cx="7058934" cy="984885"/>
          </a:xfrm>
          <a:prstGeom prst="rect">
            <a:avLst/>
          </a:prstGeom>
          <a:noFill/>
        </p:spPr>
        <p:txBody>
          <a:bodyPr wrap="square" rtlCol="0">
            <a:spAutoFit/>
          </a:bodyPr>
          <a:lstStyle/>
          <a:p>
            <a:pPr algn="ctr" defTabSz="813816">
              <a:spcAft>
                <a:spcPts val="600"/>
              </a:spcAft>
            </a:pPr>
            <a:r>
              <a:rPr lang="en-US" sz="1600" kern="1200" dirty="0">
                <a:solidFill>
                  <a:schemeClr val="bg1"/>
                </a:solidFill>
                <a:latin typeface="Times New Roman" panose="02020603050405020304" pitchFamily="18" charset="0"/>
                <a:ea typeface="+mn-ea"/>
                <a:cs typeface="Times New Roman" panose="02020603050405020304" pitchFamily="18" charset="0"/>
              </a:rPr>
              <a:t>Director,</a:t>
            </a:r>
          </a:p>
          <a:p>
            <a:pPr algn="ctr" defTabSz="813816">
              <a:spcAft>
                <a:spcPts val="600"/>
              </a:spcAft>
            </a:pPr>
            <a:r>
              <a:rPr lang="en-US" sz="1600" kern="1200" dirty="0">
                <a:solidFill>
                  <a:schemeClr val="bg1"/>
                </a:solidFill>
                <a:latin typeface="Times New Roman" panose="02020603050405020304" pitchFamily="18" charset="0"/>
                <a:ea typeface="+mn-ea"/>
                <a:cs typeface="Times New Roman" panose="02020603050405020304" pitchFamily="18" charset="0"/>
              </a:rPr>
              <a:t>Centre for Artificial Intelligence and Machine Learning Systems (CAMS)</a:t>
            </a:r>
          </a:p>
          <a:p>
            <a:pPr algn="ctr" defTabSz="813816">
              <a:spcAft>
                <a:spcPts val="600"/>
              </a:spcAft>
            </a:pPr>
            <a:r>
              <a:rPr lang="en-US" sz="1600" kern="1200" dirty="0" err="1">
                <a:solidFill>
                  <a:schemeClr val="bg1"/>
                </a:solidFill>
                <a:latin typeface="Times New Roman" panose="02020603050405020304" pitchFamily="18" charset="0"/>
                <a:ea typeface="+mn-ea"/>
                <a:cs typeface="Times New Roman" panose="02020603050405020304" pitchFamily="18" charset="0"/>
              </a:rPr>
              <a:t>Kwara</a:t>
            </a:r>
            <a:r>
              <a:rPr lang="en-US" sz="1600" kern="1200" dirty="0">
                <a:solidFill>
                  <a:schemeClr val="bg1"/>
                </a:solidFill>
                <a:latin typeface="Times New Roman" panose="02020603050405020304" pitchFamily="18" charset="0"/>
                <a:ea typeface="+mn-ea"/>
                <a:cs typeface="Times New Roman" panose="02020603050405020304" pitchFamily="18" charset="0"/>
              </a:rPr>
              <a:t> State University, </a:t>
            </a:r>
            <a:r>
              <a:rPr lang="en-US" sz="1600" kern="1200" dirty="0" err="1">
                <a:solidFill>
                  <a:schemeClr val="bg1"/>
                </a:solidFill>
                <a:latin typeface="Times New Roman" panose="02020603050405020304" pitchFamily="18" charset="0"/>
                <a:ea typeface="+mn-ea"/>
                <a:cs typeface="Times New Roman" panose="02020603050405020304" pitchFamily="18" charset="0"/>
              </a:rPr>
              <a:t>Malete</a:t>
            </a:r>
            <a:endParaRPr lang="en-GB" sz="2400" dirty="0"/>
          </a:p>
        </p:txBody>
      </p:sp>
    </p:spTree>
    <p:extLst>
      <p:ext uri="{BB962C8B-B14F-4D97-AF65-F5344CB8AC3E}">
        <p14:creationId xmlns:p14="http://schemas.microsoft.com/office/powerpoint/2010/main" val="3813051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download">
            <a:extLst>
              <a:ext uri="{FF2B5EF4-FFF2-40B4-BE49-F238E27FC236}">
                <a16:creationId xmlns:a16="http://schemas.microsoft.com/office/drawing/2014/main" id="{E65F9C4E-C245-C35C-FB52-C623A1DE572E}"/>
              </a:ext>
            </a:extLst>
          </p:cNvPr>
          <p:cNvPicPr>
            <a:picLocks noGrp="1" noChangeAspect="1"/>
          </p:cNvPicPr>
          <p:nvPr>
            <p:ph idx="1"/>
          </p:nvPr>
        </p:nvPicPr>
        <p:blipFill>
          <a:blip r:embed="rId2"/>
          <a:stretch>
            <a:fillRect/>
          </a:stretch>
        </p:blipFill>
        <p:spPr>
          <a:xfrm>
            <a:off x="1340976" y="2141854"/>
            <a:ext cx="4497849" cy="4257675"/>
          </a:xfrm>
          <a:prstGeom prst="rect">
            <a:avLst/>
          </a:prstGeom>
        </p:spPr>
      </p:pic>
      <p:pic>
        <p:nvPicPr>
          <p:cNvPr id="3" name="Picture 2" descr="download (5)">
            <a:extLst>
              <a:ext uri="{FF2B5EF4-FFF2-40B4-BE49-F238E27FC236}">
                <a16:creationId xmlns:a16="http://schemas.microsoft.com/office/drawing/2014/main" id="{507DA03B-57C2-2B55-469D-DC854AB7DA2B}"/>
              </a:ext>
            </a:extLst>
          </p:cNvPr>
          <p:cNvPicPr>
            <a:picLocks noChangeAspect="1"/>
          </p:cNvPicPr>
          <p:nvPr/>
        </p:nvPicPr>
        <p:blipFill>
          <a:blip r:embed="rId3"/>
          <a:stretch>
            <a:fillRect/>
          </a:stretch>
        </p:blipFill>
        <p:spPr>
          <a:xfrm>
            <a:off x="6082665" y="2416810"/>
            <a:ext cx="6089650" cy="3982720"/>
          </a:xfrm>
          <a:prstGeom prst="rect">
            <a:avLst/>
          </a:prstGeom>
        </p:spPr>
      </p:pic>
      <p:sp>
        <p:nvSpPr>
          <p:cNvPr id="4" name="Title 1">
            <a:extLst>
              <a:ext uri="{FF2B5EF4-FFF2-40B4-BE49-F238E27FC236}">
                <a16:creationId xmlns:a16="http://schemas.microsoft.com/office/drawing/2014/main" id="{E6FCE308-5970-8C7A-F60A-8040C346DC38}"/>
              </a:ext>
            </a:extLst>
          </p:cNvPr>
          <p:cNvSpPr txBox="1"/>
          <p:nvPr/>
        </p:nvSpPr>
        <p:spPr>
          <a:xfrm>
            <a:off x="6082030" y="1277620"/>
            <a:ext cx="6090920" cy="8642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ko-KR" sz="2200" b="1" i="0" u="none" strike="noStrike" kern="1200" cap="none" spc="0" normalizeH="0" baseline="0" noProof="0" dirty="0">
                <a:ln>
                  <a:noFill/>
                </a:ln>
                <a:solidFill>
                  <a:prstClr val="black"/>
                </a:solidFill>
                <a:effectLst/>
                <a:uLnTx/>
                <a:uFillTx/>
                <a:latin typeface="Arial Black" panose="020B0A04020102020204" pitchFamily="34" charset="0"/>
                <a:ea typeface="맑은 고딕" panose="020B0503020000020004" pitchFamily="34" charset="-127"/>
                <a:cs typeface="+mj-cs"/>
              </a:rPr>
              <a:t>At a time in Nigeria, this was a vehicle owned by a Nigerian big man</a:t>
            </a:r>
          </a:p>
        </p:txBody>
      </p:sp>
      <p:sp>
        <p:nvSpPr>
          <p:cNvPr id="5" name="Title 1">
            <a:extLst>
              <a:ext uri="{FF2B5EF4-FFF2-40B4-BE49-F238E27FC236}">
                <a16:creationId xmlns:a16="http://schemas.microsoft.com/office/drawing/2014/main" id="{16CC2A10-DCC2-E94D-0D0D-0188369CA78F}"/>
              </a:ext>
            </a:extLst>
          </p:cNvPr>
          <p:cNvSpPr txBox="1"/>
          <p:nvPr/>
        </p:nvSpPr>
        <p:spPr>
          <a:xfrm>
            <a:off x="1838144" y="408975"/>
            <a:ext cx="9809570" cy="8640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Arial Black" panose="020B0A04020102020204" pitchFamily="34" charset="0"/>
                <a:ea typeface="맑은 고딕" panose="020B0503020000020004" pitchFamily="34" charset="-127"/>
                <a:cs typeface="+mj-cs"/>
              </a:rPr>
              <a:t>Where are the Big Boys ? </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Arial Black" panose="020B0A04020102020204" pitchFamily="34" charset="0"/>
              <a:ea typeface="맑은 고딕" panose="020B0503020000020004" pitchFamily="34" charset="-127"/>
              <a:cs typeface="+mj-cs"/>
            </a:endParaRPr>
          </a:p>
        </p:txBody>
      </p:sp>
    </p:spTree>
    <p:extLst>
      <p:ext uri="{BB962C8B-B14F-4D97-AF65-F5344CB8AC3E}">
        <p14:creationId xmlns:p14="http://schemas.microsoft.com/office/powerpoint/2010/main" val="626124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4D693-23AA-E802-9F99-5499C5E3E3A5}"/>
              </a:ext>
            </a:extLst>
          </p:cNvPr>
          <p:cNvSpPr txBox="1"/>
          <p:nvPr/>
        </p:nvSpPr>
        <p:spPr>
          <a:xfrm>
            <a:off x="-635" y="694561"/>
            <a:ext cx="12192000" cy="8640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Arial Black" panose="020B0A04020102020204" pitchFamily="34" charset="0"/>
                <a:ea typeface="맑은 고딕" panose="020B0503020000020004" pitchFamily="34" charset="-127"/>
                <a:cs typeface="+mj-cs"/>
              </a:rPr>
              <a:t>What is the big question?</a:t>
            </a:r>
          </a:p>
        </p:txBody>
      </p:sp>
      <p:sp>
        <p:nvSpPr>
          <p:cNvPr id="3" name="Title 1">
            <a:extLst>
              <a:ext uri="{FF2B5EF4-FFF2-40B4-BE49-F238E27FC236}">
                <a16:creationId xmlns:a16="http://schemas.microsoft.com/office/drawing/2014/main" id="{C4400AA4-03E9-4FDB-86BC-EA85E157637C}"/>
              </a:ext>
            </a:extLst>
          </p:cNvPr>
          <p:cNvSpPr txBox="1"/>
          <p:nvPr/>
        </p:nvSpPr>
        <p:spPr>
          <a:xfrm>
            <a:off x="142240" y="5853301"/>
            <a:ext cx="12192000" cy="8640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Arial Black" panose="020B0A04020102020204" pitchFamily="34" charset="0"/>
                <a:ea typeface="맑은 고딕" panose="020B0503020000020004" pitchFamily="34" charset="-127"/>
                <a:cs typeface="+mj-cs"/>
              </a:rPr>
              <a:t>How prepared are we for 2030? </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Arial Black" panose="020B0A04020102020204" pitchFamily="34" charset="0"/>
              <a:ea typeface="맑은 고딕" panose="020B0503020000020004" pitchFamily="34" charset="-127"/>
              <a:cs typeface="+mj-cs"/>
            </a:endParaRPr>
          </a:p>
        </p:txBody>
      </p:sp>
      <p:pic>
        <p:nvPicPr>
          <p:cNvPr id="4" name="Content Placeholder 5" descr="546089_10151361125452231_31375297_n">
            <a:extLst>
              <a:ext uri="{FF2B5EF4-FFF2-40B4-BE49-F238E27FC236}">
                <a16:creationId xmlns:a16="http://schemas.microsoft.com/office/drawing/2014/main" id="{DF7D5222-3DB1-97B5-CA7A-5140E76F7465}"/>
              </a:ext>
            </a:extLst>
          </p:cNvPr>
          <p:cNvPicPr>
            <a:picLocks noChangeAspect="1"/>
          </p:cNvPicPr>
          <p:nvPr/>
        </p:nvPicPr>
        <p:blipFill>
          <a:blip r:embed="rId2"/>
          <a:stretch>
            <a:fillRect/>
          </a:stretch>
        </p:blipFill>
        <p:spPr>
          <a:xfrm>
            <a:off x="2106295" y="1381827"/>
            <a:ext cx="7735570" cy="4351655"/>
          </a:xfrm>
          <a:prstGeom prst="rect">
            <a:avLst/>
          </a:prstGeom>
        </p:spPr>
      </p:pic>
    </p:spTree>
    <p:extLst>
      <p:ext uri="{BB962C8B-B14F-4D97-AF65-F5344CB8AC3E}">
        <p14:creationId xmlns:p14="http://schemas.microsoft.com/office/powerpoint/2010/main" val="1425140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1CBD-4230-EBE5-025B-BE59EC99779C}"/>
              </a:ext>
            </a:extLst>
          </p:cNvPr>
          <p:cNvSpPr txBox="1"/>
          <p:nvPr/>
        </p:nvSpPr>
        <p:spPr>
          <a:xfrm>
            <a:off x="-635" y="694561"/>
            <a:ext cx="12192000" cy="8640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Arial Black" panose="020B0A04020102020204" pitchFamily="34" charset="0"/>
                <a:ea typeface="맑은 고딕" panose="020B0503020000020004" pitchFamily="34" charset="-127"/>
                <a:cs typeface="+mj-cs"/>
              </a:rPr>
              <a:t>What is the big question?</a:t>
            </a:r>
          </a:p>
        </p:txBody>
      </p:sp>
      <p:sp>
        <p:nvSpPr>
          <p:cNvPr id="3" name="Title 1">
            <a:extLst>
              <a:ext uri="{FF2B5EF4-FFF2-40B4-BE49-F238E27FC236}">
                <a16:creationId xmlns:a16="http://schemas.microsoft.com/office/drawing/2014/main" id="{630B2BBE-A474-8081-8F74-A7D78DA8B029}"/>
              </a:ext>
            </a:extLst>
          </p:cNvPr>
          <p:cNvSpPr txBox="1"/>
          <p:nvPr/>
        </p:nvSpPr>
        <p:spPr>
          <a:xfrm>
            <a:off x="142240" y="5853301"/>
            <a:ext cx="12192000" cy="8640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Arial Black" panose="020B0A04020102020204" pitchFamily="34" charset="0"/>
                <a:ea typeface="맑은 고딕" panose="020B0503020000020004" pitchFamily="34" charset="-127"/>
                <a:cs typeface="+mj-cs"/>
              </a:rPr>
              <a:t>How prepared are we for 2030? </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altLang="ko-KR" sz="3600" b="0" i="0" u="none" strike="noStrike" kern="1200" cap="none" spc="0" normalizeH="0" baseline="0" noProof="0" dirty="0">
              <a:ln>
                <a:noFill/>
              </a:ln>
              <a:solidFill>
                <a:prstClr val="black"/>
              </a:solidFill>
              <a:effectLst/>
              <a:uLnTx/>
              <a:uFillTx/>
              <a:latin typeface="Arial Black" panose="020B0A04020102020204" pitchFamily="34" charset="0"/>
              <a:ea typeface="맑은 고딕" panose="020B0503020000020004" pitchFamily="34" charset="-127"/>
              <a:cs typeface="+mj-cs"/>
            </a:endParaRPr>
          </a:p>
        </p:txBody>
      </p:sp>
      <p:pic>
        <p:nvPicPr>
          <p:cNvPr id="4" name="Picture 3" descr="A close up of a car&#10;&#10;Description automatically generated">
            <a:extLst>
              <a:ext uri="{FF2B5EF4-FFF2-40B4-BE49-F238E27FC236}">
                <a16:creationId xmlns:a16="http://schemas.microsoft.com/office/drawing/2014/main" id="{D4428864-BA51-3996-BFC6-26EF4F7AB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3020" y="2416322"/>
            <a:ext cx="4309860" cy="2547616"/>
          </a:xfrm>
          <a:prstGeom prst="rect">
            <a:avLst/>
          </a:prstGeom>
        </p:spPr>
      </p:pic>
      <p:pic>
        <p:nvPicPr>
          <p:cNvPr id="5" name="Picture 4" descr="A person standing on the roof of a car&#10;&#10;Description automatically generated">
            <a:extLst>
              <a:ext uri="{FF2B5EF4-FFF2-40B4-BE49-F238E27FC236}">
                <a16:creationId xmlns:a16="http://schemas.microsoft.com/office/drawing/2014/main" id="{DEB4D4AE-BC4F-631C-4AA8-912955DDC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771" y="2448019"/>
            <a:ext cx="3371850" cy="2515919"/>
          </a:xfrm>
          <a:prstGeom prst="rect">
            <a:avLst/>
          </a:prstGeom>
        </p:spPr>
      </p:pic>
      <p:sp>
        <p:nvSpPr>
          <p:cNvPr id="6" name="Title 1">
            <a:extLst>
              <a:ext uri="{FF2B5EF4-FFF2-40B4-BE49-F238E27FC236}">
                <a16:creationId xmlns:a16="http://schemas.microsoft.com/office/drawing/2014/main" id="{DF4E1C71-38A5-260D-B5D1-31CA596EA2B2}"/>
              </a:ext>
            </a:extLst>
          </p:cNvPr>
          <p:cNvSpPr txBox="1"/>
          <p:nvPr/>
        </p:nvSpPr>
        <p:spPr>
          <a:xfrm>
            <a:off x="5963138" y="3557337"/>
            <a:ext cx="1152365" cy="8640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ko-KR" sz="3600" b="0" i="0" u="none" strike="noStrike" kern="1200" cap="none" spc="0" normalizeH="0" baseline="0" noProof="0" dirty="0">
                <a:ln>
                  <a:noFill/>
                </a:ln>
                <a:solidFill>
                  <a:srgbClr val="FF0000"/>
                </a:solidFill>
                <a:effectLst/>
                <a:uLnTx/>
                <a:uFillTx/>
                <a:latin typeface="Arial Black" panose="020B0A04020102020204" pitchFamily="34" charset="0"/>
                <a:ea typeface="맑은 고딕" panose="020B0503020000020004" pitchFamily="34" charset="-127"/>
                <a:cs typeface="+mj-cs"/>
              </a:rPr>
              <a:t>VS</a:t>
            </a:r>
          </a:p>
        </p:txBody>
      </p:sp>
    </p:spTree>
    <p:extLst>
      <p:ext uri="{BB962C8B-B14F-4D97-AF65-F5344CB8AC3E}">
        <p14:creationId xmlns:p14="http://schemas.microsoft.com/office/powerpoint/2010/main" val="1306007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B327425-6FBE-4F5E-5778-E7A1099259DA}"/>
              </a:ext>
            </a:extLst>
          </p:cNvPr>
          <p:cNvGrpSpPr/>
          <p:nvPr/>
        </p:nvGrpSpPr>
        <p:grpSpPr>
          <a:xfrm>
            <a:off x="2363471" y="160021"/>
            <a:ext cx="8228965" cy="972185"/>
            <a:chOff x="1322" y="252"/>
            <a:chExt cx="12959" cy="1531"/>
          </a:xfrm>
        </p:grpSpPr>
        <p:sp>
          <p:nvSpPr>
            <p:cNvPr id="3" name="Rectangle 2">
              <a:extLst>
                <a:ext uri="{FF2B5EF4-FFF2-40B4-BE49-F238E27FC236}">
                  <a16:creationId xmlns:a16="http://schemas.microsoft.com/office/drawing/2014/main" id="{A388B277-3BDD-BC96-D5C6-3972A529D50B}"/>
                </a:ext>
              </a:extLst>
            </p:cNvPr>
            <p:cNvSpPr/>
            <p:nvPr/>
          </p:nvSpPr>
          <p:spPr>
            <a:xfrm>
              <a:off x="13561" y="1201"/>
              <a:ext cx="720" cy="582"/>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spAutoFit/>
            </a:bodyPr>
            <a:lstStyle/>
            <a:p>
              <a:pPr fontAlgn="base">
                <a:spcBef>
                  <a:spcPct val="0"/>
                </a:spcBef>
                <a:spcAft>
                  <a:spcPct val="0"/>
                </a:spcAft>
              </a:pPr>
              <a:endParaRPr lang="en-US" altLang="en-US">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CFDA7149-0595-85CB-0434-5C6D5BD68687}"/>
                </a:ext>
              </a:extLst>
            </p:cNvPr>
            <p:cNvSpPr/>
            <p:nvPr/>
          </p:nvSpPr>
          <p:spPr>
            <a:xfrm>
              <a:off x="1322" y="252"/>
              <a:ext cx="12239" cy="582"/>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spAutoFit/>
            </a:bodyPr>
            <a:lstStyle/>
            <a:p>
              <a:pPr fontAlgn="base">
                <a:spcBef>
                  <a:spcPct val="0"/>
                </a:spcBef>
                <a:spcAft>
                  <a:spcPct val="0"/>
                </a:spcAft>
              </a:pPr>
              <a:endParaRPr lang="en-US" altLang="en-US">
                <a:latin typeface="Arial" panose="020B0604020202020204" pitchFamily="34" charset="0"/>
                <a:cs typeface="Arial" panose="020B0604020202020204" pitchFamily="34" charset="0"/>
              </a:endParaRPr>
            </a:p>
          </p:txBody>
        </p:sp>
      </p:grpSp>
      <p:sp>
        <p:nvSpPr>
          <p:cNvPr id="5" name="Rectangles 7">
            <a:extLst>
              <a:ext uri="{FF2B5EF4-FFF2-40B4-BE49-F238E27FC236}">
                <a16:creationId xmlns:a16="http://schemas.microsoft.com/office/drawing/2014/main" id="{48023C69-8645-4A88-9708-C72CDE57E08D}"/>
              </a:ext>
            </a:extLst>
          </p:cNvPr>
          <p:cNvSpPr/>
          <p:nvPr/>
        </p:nvSpPr>
        <p:spPr>
          <a:xfrm>
            <a:off x="9451975" y="62865"/>
            <a:ext cx="1143000" cy="369332"/>
          </a:xfrm>
          <a:prstGeom prst="rect">
            <a:avLst/>
          </a:prstGeom>
          <a:solidFill>
            <a:schemeClr val="bg1"/>
          </a:solidFill>
          <a:ln w="9525">
            <a:noFill/>
          </a:ln>
        </p:spPr>
        <p:txBody>
          <a:bodyPr wrap="square" lIns="91440" tIns="45720" rIns="91440" bIns="45720" anchor="t" anchorCtr="0">
            <a:spAutoFit/>
          </a:bodyPr>
          <a:lstStyle/>
          <a:p>
            <a:pPr eaLnBrk="0" hangingPunct="0">
              <a:buClrTx/>
              <a:buFontTx/>
            </a:pPr>
            <a:endParaRPr lang="en-US" altLang="en-US">
              <a:latin typeface="Arial" panose="020B0604020202020204" pitchFamily="34" charset="0"/>
            </a:endParaRPr>
          </a:p>
        </p:txBody>
      </p:sp>
      <p:sp>
        <p:nvSpPr>
          <p:cNvPr id="6" name="Title 8">
            <a:extLst>
              <a:ext uri="{FF2B5EF4-FFF2-40B4-BE49-F238E27FC236}">
                <a16:creationId xmlns:a16="http://schemas.microsoft.com/office/drawing/2014/main" id="{07756D9B-C340-EE0E-910D-03194AE6A2F0}"/>
              </a:ext>
            </a:extLst>
          </p:cNvPr>
          <p:cNvSpPr>
            <a:spLocks noGrp="1"/>
          </p:cNvSpPr>
          <p:nvPr>
            <p:ph type="title"/>
          </p:nvPr>
        </p:nvSpPr>
        <p:spPr>
          <a:xfrm>
            <a:off x="1868466" y="434864"/>
            <a:ext cx="8723970" cy="884555"/>
          </a:xfrm>
        </p:spPr>
        <p:txBody>
          <a:bodyPr vert="horz" lIns="91440" tIns="45720" rIns="91440" bIns="45720" rtlCol="0" anchor="ctr">
            <a:normAutofit/>
          </a:bodyPr>
          <a:lstStyle/>
          <a:p>
            <a:pPr algn="ctr" latinLnBrk="1">
              <a:lnSpc>
                <a:spcPct val="100000"/>
              </a:lnSpc>
              <a:defRPr/>
            </a:pPr>
            <a:r>
              <a:rPr lang="en-US" altLang="en-GB" sz="3600" b="1" dirty="0">
                <a:solidFill>
                  <a:srgbClr val="00B050"/>
                </a:solidFill>
                <a:effectLst>
                  <a:outerShdw blurRad="38100" dist="38100" dir="2700000" algn="tl">
                    <a:srgbClr val="000000">
                      <a:alpha val="43137"/>
                    </a:srgbClr>
                  </a:outerShdw>
                </a:effectLst>
                <a:latin typeface="Arial Black" panose="020B0A04020102020204" pitchFamily="34" charset="0"/>
                <a:cs typeface="Palatino Linotype" panose="02040502050505030304" pitchFamily="18" charset="0"/>
                <a:sym typeface="+mn-ea"/>
              </a:rPr>
              <a:t>Evolution of Technology</a:t>
            </a:r>
          </a:p>
        </p:txBody>
      </p:sp>
      <p:pic>
        <p:nvPicPr>
          <p:cNvPr id="7" name="Picture 6">
            <a:extLst>
              <a:ext uri="{FF2B5EF4-FFF2-40B4-BE49-F238E27FC236}">
                <a16:creationId xmlns:a16="http://schemas.microsoft.com/office/drawing/2014/main" id="{FE187EBF-8EBD-540A-0DC5-5D2C811C91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6200" y="2309615"/>
            <a:ext cx="8857850" cy="4414122"/>
          </a:xfrm>
          <a:prstGeom prst="rect">
            <a:avLst/>
          </a:prstGeom>
        </p:spPr>
      </p:pic>
      <p:sp>
        <p:nvSpPr>
          <p:cNvPr id="8" name="Rectangle 7">
            <a:extLst>
              <a:ext uri="{FF2B5EF4-FFF2-40B4-BE49-F238E27FC236}">
                <a16:creationId xmlns:a16="http://schemas.microsoft.com/office/drawing/2014/main" id="{C997DF49-37F3-4972-0C69-9F4060C56A0A}"/>
              </a:ext>
            </a:extLst>
          </p:cNvPr>
          <p:cNvSpPr/>
          <p:nvPr/>
        </p:nvSpPr>
        <p:spPr>
          <a:xfrm>
            <a:off x="2146200" y="1414516"/>
            <a:ext cx="9643621" cy="707886"/>
          </a:xfrm>
          <a:prstGeom prst="rect">
            <a:avLst/>
          </a:prstGeom>
        </p:spPr>
        <p:txBody>
          <a:bodyPr wrap="square">
            <a:spAutoFit/>
          </a:bodyPr>
          <a:lstStyle/>
          <a:p>
            <a:pPr algn="just"/>
            <a:r>
              <a:rPr lang="en-US" sz="4000" dirty="0">
                <a:cs typeface="Arial" panose="020B0604020202020204" pitchFamily="34" charset="0"/>
              </a:rPr>
              <a:t>What can you see from this picture?</a:t>
            </a:r>
          </a:p>
        </p:txBody>
      </p:sp>
    </p:spTree>
    <p:extLst>
      <p:ext uri="{BB962C8B-B14F-4D97-AF65-F5344CB8AC3E}">
        <p14:creationId xmlns:p14="http://schemas.microsoft.com/office/powerpoint/2010/main" val="1102761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E262CEB-6182-403E-13D3-984B42F26055}"/>
              </a:ext>
            </a:extLst>
          </p:cNvPr>
          <p:cNvGrpSpPr/>
          <p:nvPr/>
        </p:nvGrpSpPr>
        <p:grpSpPr>
          <a:xfrm>
            <a:off x="2363471" y="160021"/>
            <a:ext cx="8228965" cy="972185"/>
            <a:chOff x="1322" y="252"/>
            <a:chExt cx="12959" cy="1531"/>
          </a:xfrm>
        </p:grpSpPr>
        <p:sp>
          <p:nvSpPr>
            <p:cNvPr id="3" name="Rectangle 2">
              <a:extLst>
                <a:ext uri="{FF2B5EF4-FFF2-40B4-BE49-F238E27FC236}">
                  <a16:creationId xmlns:a16="http://schemas.microsoft.com/office/drawing/2014/main" id="{9D97C5A9-2802-6F17-1E05-C6F5D7875630}"/>
                </a:ext>
              </a:extLst>
            </p:cNvPr>
            <p:cNvSpPr/>
            <p:nvPr/>
          </p:nvSpPr>
          <p:spPr>
            <a:xfrm>
              <a:off x="13561" y="1201"/>
              <a:ext cx="720" cy="582"/>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spAutoFit/>
            </a:bodyPr>
            <a:lstStyle/>
            <a:p>
              <a:pPr fontAlgn="base">
                <a:spcBef>
                  <a:spcPct val="0"/>
                </a:spcBef>
                <a:spcAft>
                  <a:spcPct val="0"/>
                </a:spcAft>
              </a:pPr>
              <a:endParaRPr lang="en-US" altLang="en-US">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7D57B1A5-1B7D-ADEE-5A96-9A4AA3468A3B}"/>
                </a:ext>
              </a:extLst>
            </p:cNvPr>
            <p:cNvSpPr/>
            <p:nvPr/>
          </p:nvSpPr>
          <p:spPr>
            <a:xfrm>
              <a:off x="1322" y="252"/>
              <a:ext cx="12239" cy="582"/>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spAutoFit/>
            </a:bodyPr>
            <a:lstStyle/>
            <a:p>
              <a:pPr fontAlgn="base">
                <a:spcBef>
                  <a:spcPct val="0"/>
                </a:spcBef>
                <a:spcAft>
                  <a:spcPct val="0"/>
                </a:spcAft>
              </a:pPr>
              <a:endParaRPr lang="en-US" altLang="en-US">
                <a:latin typeface="Arial" panose="020B0604020202020204" pitchFamily="34" charset="0"/>
                <a:cs typeface="Arial" panose="020B0604020202020204" pitchFamily="34" charset="0"/>
              </a:endParaRPr>
            </a:p>
          </p:txBody>
        </p:sp>
      </p:grpSp>
      <p:sp>
        <p:nvSpPr>
          <p:cNvPr id="5" name="Rectangles 7">
            <a:extLst>
              <a:ext uri="{FF2B5EF4-FFF2-40B4-BE49-F238E27FC236}">
                <a16:creationId xmlns:a16="http://schemas.microsoft.com/office/drawing/2014/main" id="{ED343DF1-8E4B-9CA3-2E63-6659425AFF7D}"/>
              </a:ext>
            </a:extLst>
          </p:cNvPr>
          <p:cNvSpPr/>
          <p:nvPr/>
        </p:nvSpPr>
        <p:spPr>
          <a:xfrm>
            <a:off x="9451975" y="62865"/>
            <a:ext cx="1143000" cy="369332"/>
          </a:xfrm>
          <a:prstGeom prst="rect">
            <a:avLst/>
          </a:prstGeom>
          <a:solidFill>
            <a:schemeClr val="bg1"/>
          </a:solidFill>
          <a:ln w="9525">
            <a:noFill/>
          </a:ln>
        </p:spPr>
        <p:txBody>
          <a:bodyPr wrap="square" lIns="91440" tIns="45720" rIns="91440" bIns="45720" anchor="t" anchorCtr="0">
            <a:spAutoFit/>
          </a:bodyPr>
          <a:lstStyle/>
          <a:p>
            <a:pPr eaLnBrk="0" hangingPunct="0">
              <a:buClrTx/>
              <a:buFontTx/>
            </a:pPr>
            <a:endParaRPr lang="en-US" altLang="en-US">
              <a:latin typeface="Arial" panose="020B0604020202020204" pitchFamily="34" charset="0"/>
            </a:endParaRPr>
          </a:p>
        </p:txBody>
      </p:sp>
      <p:sp>
        <p:nvSpPr>
          <p:cNvPr id="6" name="Title 8">
            <a:extLst>
              <a:ext uri="{FF2B5EF4-FFF2-40B4-BE49-F238E27FC236}">
                <a16:creationId xmlns:a16="http://schemas.microsoft.com/office/drawing/2014/main" id="{112DBFDE-B872-E61A-3F69-B62F6B751FF3}"/>
              </a:ext>
            </a:extLst>
          </p:cNvPr>
          <p:cNvSpPr>
            <a:spLocks noGrp="1"/>
          </p:cNvSpPr>
          <p:nvPr>
            <p:ph type="title"/>
          </p:nvPr>
        </p:nvSpPr>
        <p:spPr>
          <a:xfrm>
            <a:off x="2734946" y="432197"/>
            <a:ext cx="7857490" cy="884555"/>
          </a:xfrm>
        </p:spPr>
        <p:txBody>
          <a:bodyPr vert="horz" lIns="91440" tIns="45720" rIns="91440" bIns="45720" rtlCol="0" anchor="ctr">
            <a:normAutofit fontScale="90000"/>
          </a:bodyPr>
          <a:lstStyle/>
          <a:p>
            <a:pPr latinLnBrk="1">
              <a:lnSpc>
                <a:spcPct val="100000"/>
              </a:lnSpc>
              <a:defRPr/>
            </a:pPr>
            <a:r>
              <a:rPr lang="en-US" altLang="en-GB" sz="3600" b="1" dirty="0">
                <a:solidFill>
                  <a:srgbClr val="00B050"/>
                </a:solidFill>
                <a:effectLst>
                  <a:outerShdw blurRad="38100" dist="38100" dir="2700000" algn="tl">
                    <a:srgbClr val="000000">
                      <a:alpha val="43137"/>
                    </a:srgbClr>
                  </a:outerShdw>
                </a:effectLst>
                <a:latin typeface="Arial Black" panose="020B0A04020102020204" pitchFamily="34" charset="0"/>
                <a:cs typeface="Palatino Linotype" panose="02040502050505030304" pitchFamily="18" charset="0"/>
                <a:sym typeface="+mn-ea"/>
              </a:rPr>
              <a:t>Evolution of Technology-Cont’d</a:t>
            </a:r>
          </a:p>
        </p:txBody>
      </p:sp>
      <p:pic>
        <p:nvPicPr>
          <p:cNvPr id="7" name="Picture 6">
            <a:extLst>
              <a:ext uri="{FF2B5EF4-FFF2-40B4-BE49-F238E27FC236}">
                <a16:creationId xmlns:a16="http://schemas.microsoft.com/office/drawing/2014/main" id="{4A24062C-25B6-BF32-16B4-C02787D00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365" y="2881553"/>
            <a:ext cx="10368651" cy="3438936"/>
          </a:xfrm>
          <a:prstGeom prst="rect">
            <a:avLst/>
          </a:prstGeom>
        </p:spPr>
      </p:pic>
      <p:sp>
        <p:nvSpPr>
          <p:cNvPr id="8" name="Rectangle 7">
            <a:extLst>
              <a:ext uri="{FF2B5EF4-FFF2-40B4-BE49-F238E27FC236}">
                <a16:creationId xmlns:a16="http://schemas.microsoft.com/office/drawing/2014/main" id="{F1AB325E-4D04-37D4-94A1-56425F6D7B7D}"/>
              </a:ext>
            </a:extLst>
          </p:cNvPr>
          <p:cNvSpPr/>
          <p:nvPr/>
        </p:nvSpPr>
        <p:spPr>
          <a:xfrm>
            <a:off x="1357459" y="1655167"/>
            <a:ext cx="10237509" cy="584775"/>
          </a:xfrm>
          <a:prstGeom prst="rect">
            <a:avLst/>
          </a:prstGeom>
        </p:spPr>
        <p:txBody>
          <a:bodyPr wrap="square">
            <a:spAutoFit/>
          </a:bodyPr>
          <a:lstStyle/>
          <a:p>
            <a:pPr algn="just"/>
            <a:r>
              <a:rPr lang="en-US" sz="3200" b="1" dirty="0">
                <a:latin typeface="Palatino Linotype" panose="02040502050505030304" pitchFamily="18" charset="0"/>
                <a:cs typeface="Arial" panose="020B0604020202020204" pitchFamily="34" charset="0"/>
              </a:rPr>
              <a:t>Can you see the timely change in each of this gadget?</a:t>
            </a:r>
          </a:p>
        </p:txBody>
      </p:sp>
    </p:spTree>
    <p:extLst>
      <p:ext uri="{BB962C8B-B14F-4D97-AF65-F5344CB8AC3E}">
        <p14:creationId xmlns:p14="http://schemas.microsoft.com/office/powerpoint/2010/main" val="2120941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4311127-B65E-C51C-B1D8-D34282C46F25}"/>
              </a:ext>
            </a:extLst>
          </p:cNvPr>
          <p:cNvGrpSpPr/>
          <p:nvPr/>
        </p:nvGrpSpPr>
        <p:grpSpPr>
          <a:xfrm>
            <a:off x="2363471" y="160021"/>
            <a:ext cx="8228965" cy="972185"/>
            <a:chOff x="1322" y="252"/>
            <a:chExt cx="12959" cy="1531"/>
          </a:xfrm>
        </p:grpSpPr>
        <p:sp>
          <p:nvSpPr>
            <p:cNvPr id="3" name="Rectangle 2">
              <a:extLst>
                <a:ext uri="{FF2B5EF4-FFF2-40B4-BE49-F238E27FC236}">
                  <a16:creationId xmlns:a16="http://schemas.microsoft.com/office/drawing/2014/main" id="{7E4DA8BC-B987-B6CF-4A57-3555705E1824}"/>
                </a:ext>
              </a:extLst>
            </p:cNvPr>
            <p:cNvSpPr/>
            <p:nvPr/>
          </p:nvSpPr>
          <p:spPr>
            <a:xfrm>
              <a:off x="13561" y="1201"/>
              <a:ext cx="720" cy="582"/>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spAutoFit/>
            </a:bodyPr>
            <a:lstStyle/>
            <a:p>
              <a:pPr fontAlgn="base">
                <a:spcBef>
                  <a:spcPct val="0"/>
                </a:spcBef>
                <a:spcAft>
                  <a:spcPct val="0"/>
                </a:spcAft>
              </a:pPr>
              <a:endParaRPr lang="en-US" altLang="en-US">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32CF39D-0E41-2164-FF35-679754DA60C5}"/>
                </a:ext>
              </a:extLst>
            </p:cNvPr>
            <p:cNvSpPr/>
            <p:nvPr/>
          </p:nvSpPr>
          <p:spPr>
            <a:xfrm>
              <a:off x="1322" y="252"/>
              <a:ext cx="12239" cy="582"/>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spAutoFit/>
            </a:bodyPr>
            <a:lstStyle/>
            <a:p>
              <a:pPr fontAlgn="base">
                <a:spcBef>
                  <a:spcPct val="0"/>
                </a:spcBef>
                <a:spcAft>
                  <a:spcPct val="0"/>
                </a:spcAft>
              </a:pPr>
              <a:endParaRPr lang="en-US" altLang="en-US">
                <a:latin typeface="Arial" panose="020B0604020202020204" pitchFamily="34" charset="0"/>
                <a:cs typeface="Arial" panose="020B0604020202020204" pitchFamily="34" charset="0"/>
              </a:endParaRPr>
            </a:p>
          </p:txBody>
        </p:sp>
      </p:grpSp>
      <p:sp>
        <p:nvSpPr>
          <p:cNvPr id="5" name="Rectangles 7">
            <a:extLst>
              <a:ext uri="{FF2B5EF4-FFF2-40B4-BE49-F238E27FC236}">
                <a16:creationId xmlns:a16="http://schemas.microsoft.com/office/drawing/2014/main" id="{EEE0A592-988F-5533-B28C-B0DF38D5F529}"/>
              </a:ext>
            </a:extLst>
          </p:cNvPr>
          <p:cNvSpPr/>
          <p:nvPr/>
        </p:nvSpPr>
        <p:spPr>
          <a:xfrm>
            <a:off x="9451975" y="62865"/>
            <a:ext cx="1143000" cy="369332"/>
          </a:xfrm>
          <a:prstGeom prst="rect">
            <a:avLst/>
          </a:prstGeom>
          <a:solidFill>
            <a:schemeClr val="bg1"/>
          </a:solidFill>
          <a:ln w="9525">
            <a:noFill/>
          </a:ln>
        </p:spPr>
        <p:txBody>
          <a:bodyPr wrap="square" lIns="91440" tIns="45720" rIns="91440" bIns="45720" anchor="t" anchorCtr="0">
            <a:spAutoFit/>
          </a:bodyPr>
          <a:lstStyle/>
          <a:p>
            <a:pPr eaLnBrk="0" hangingPunct="0">
              <a:buClrTx/>
              <a:buFontTx/>
            </a:pPr>
            <a:endParaRPr lang="en-US" altLang="en-US">
              <a:latin typeface="Arial" panose="020B0604020202020204" pitchFamily="34" charset="0"/>
            </a:endParaRPr>
          </a:p>
        </p:txBody>
      </p:sp>
      <p:sp>
        <p:nvSpPr>
          <p:cNvPr id="6" name="Title 8">
            <a:extLst>
              <a:ext uri="{FF2B5EF4-FFF2-40B4-BE49-F238E27FC236}">
                <a16:creationId xmlns:a16="http://schemas.microsoft.com/office/drawing/2014/main" id="{E4EA9BC1-4468-A9D9-1036-7DF437C84793}"/>
              </a:ext>
            </a:extLst>
          </p:cNvPr>
          <p:cNvSpPr>
            <a:spLocks noGrp="1"/>
          </p:cNvSpPr>
          <p:nvPr>
            <p:ph type="title"/>
          </p:nvPr>
        </p:nvSpPr>
        <p:spPr>
          <a:xfrm>
            <a:off x="2734946" y="320358"/>
            <a:ext cx="7857490" cy="884555"/>
          </a:xfrm>
        </p:spPr>
        <p:txBody>
          <a:bodyPr vert="horz" lIns="91440" tIns="45720" rIns="91440" bIns="45720" rtlCol="0" anchor="ctr">
            <a:normAutofit fontScale="90000"/>
          </a:bodyPr>
          <a:lstStyle/>
          <a:p>
            <a:pPr latinLnBrk="1">
              <a:lnSpc>
                <a:spcPct val="100000"/>
              </a:lnSpc>
              <a:defRPr/>
            </a:pPr>
            <a:r>
              <a:rPr lang="en-US" altLang="en-GB" sz="3600" b="1" dirty="0">
                <a:solidFill>
                  <a:srgbClr val="00B050"/>
                </a:solidFill>
                <a:effectLst>
                  <a:outerShdw blurRad="38100" dist="38100" dir="2700000" algn="tl">
                    <a:srgbClr val="000000">
                      <a:alpha val="43137"/>
                    </a:srgbClr>
                  </a:outerShdw>
                </a:effectLst>
                <a:latin typeface="Arial Black" panose="020B0A04020102020204" pitchFamily="34" charset="0"/>
                <a:cs typeface="Palatino Linotype" panose="02040502050505030304" pitchFamily="18" charset="0"/>
                <a:sym typeface="+mn-ea"/>
              </a:rPr>
              <a:t>Evolution of Technology-Cont’d</a:t>
            </a:r>
          </a:p>
        </p:txBody>
      </p:sp>
      <p:pic>
        <p:nvPicPr>
          <p:cNvPr id="7" name="Picture 6">
            <a:extLst>
              <a:ext uri="{FF2B5EF4-FFF2-40B4-BE49-F238E27FC236}">
                <a16:creationId xmlns:a16="http://schemas.microsoft.com/office/drawing/2014/main" id="{7F63A7A6-81AE-CCBC-4A1E-3436F8A289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3249" y="2689059"/>
            <a:ext cx="9898143" cy="3636384"/>
          </a:xfrm>
          <a:prstGeom prst="rect">
            <a:avLst/>
          </a:prstGeom>
        </p:spPr>
      </p:pic>
      <p:sp>
        <p:nvSpPr>
          <p:cNvPr id="8" name="Rectangle 7">
            <a:extLst>
              <a:ext uri="{FF2B5EF4-FFF2-40B4-BE49-F238E27FC236}">
                <a16:creationId xmlns:a16="http://schemas.microsoft.com/office/drawing/2014/main" id="{409EF120-B80B-61BB-9DBA-E395BEB7774F}"/>
              </a:ext>
            </a:extLst>
          </p:cNvPr>
          <p:cNvSpPr/>
          <p:nvPr/>
        </p:nvSpPr>
        <p:spPr>
          <a:xfrm>
            <a:off x="1285700" y="1408377"/>
            <a:ext cx="10755982" cy="1077218"/>
          </a:xfrm>
          <a:prstGeom prst="rect">
            <a:avLst/>
          </a:prstGeom>
        </p:spPr>
        <p:txBody>
          <a:bodyPr wrap="square">
            <a:spAutoFit/>
          </a:bodyPr>
          <a:lstStyle/>
          <a:p>
            <a:pPr algn="just"/>
            <a:r>
              <a:rPr lang="en-US" sz="3200" b="1" dirty="0">
                <a:latin typeface="Palatino Linotype" panose="02040502050505030304" pitchFamily="18" charset="0"/>
                <a:cs typeface="Arial" panose="020B0604020202020204" pitchFamily="34" charset="0"/>
              </a:rPr>
              <a:t>Remember how the computer system transformed from big size low memory machines to small fast machine?</a:t>
            </a:r>
          </a:p>
        </p:txBody>
      </p:sp>
    </p:spTree>
    <p:extLst>
      <p:ext uri="{BB962C8B-B14F-4D97-AF65-F5344CB8AC3E}">
        <p14:creationId xmlns:p14="http://schemas.microsoft.com/office/powerpoint/2010/main" val="3072932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412C745-3509-DA54-30D8-BD62DCEB3F1C}"/>
              </a:ext>
            </a:extLst>
          </p:cNvPr>
          <p:cNvGrpSpPr/>
          <p:nvPr/>
        </p:nvGrpSpPr>
        <p:grpSpPr>
          <a:xfrm>
            <a:off x="2363471" y="160021"/>
            <a:ext cx="8228965" cy="972185"/>
            <a:chOff x="1322" y="252"/>
            <a:chExt cx="12959" cy="1531"/>
          </a:xfrm>
        </p:grpSpPr>
        <p:sp>
          <p:nvSpPr>
            <p:cNvPr id="3" name="Rectangle 2">
              <a:extLst>
                <a:ext uri="{FF2B5EF4-FFF2-40B4-BE49-F238E27FC236}">
                  <a16:creationId xmlns:a16="http://schemas.microsoft.com/office/drawing/2014/main" id="{6B63B6DA-37E9-6BC2-06B5-F32FDC6DF2A1}"/>
                </a:ext>
              </a:extLst>
            </p:cNvPr>
            <p:cNvSpPr/>
            <p:nvPr/>
          </p:nvSpPr>
          <p:spPr>
            <a:xfrm>
              <a:off x="13561" y="1201"/>
              <a:ext cx="720" cy="582"/>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spAutoFit/>
            </a:bodyPr>
            <a:lstStyle/>
            <a:p>
              <a:pPr fontAlgn="base">
                <a:spcBef>
                  <a:spcPct val="0"/>
                </a:spcBef>
                <a:spcAft>
                  <a:spcPct val="0"/>
                </a:spcAft>
              </a:pPr>
              <a:endParaRPr lang="en-US" altLang="en-US">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569B0EF-A928-C878-236A-620BCB1872C7}"/>
                </a:ext>
              </a:extLst>
            </p:cNvPr>
            <p:cNvSpPr/>
            <p:nvPr/>
          </p:nvSpPr>
          <p:spPr>
            <a:xfrm>
              <a:off x="1322" y="252"/>
              <a:ext cx="12239" cy="582"/>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spAutoFit/>
            </a:bodyPr>
            <a:lstStyle/>
            <a:p>
              <a:pPr fontAlgn="base">
                <a:spcBef>
                  <a:spcPct val="0"/>
                </a:spcBef>
                <a:spcAft>
                  <a:spcPct val="0"/>
                </a:spcAft>
              </a:pPr>
              <a:endParaRPr lang="en-US" altLang="en-US">
                <a:latin typeface="Arial" panose="020B0604020202020204" pitchFamily="34" charset="0"/>
                <a:cs typeface="Arial" panose="020B0604020202020204" pitchFamily="34" charset="0"/>
              </a:endParaRPr>
            </a:p>
          </p:txBody>
        </p:sp>
      </p:grpSp>
      <p:sp>
        <p:nvSpPr>
          <p:cNvPr id="5" name="Rectangles 7">
            <a:extLst>
              <a:ext uri="{FF2B5EF4-FFF2-40B4-BE49-F238E27FC236}">
                <a16:creationId xmlns:a16="http://schemas.microsoft.com/office/drawing/2014/main" id="{180CEF0D-1637-CB20-D0DF-27F6298C1B18}"/>
              </a:ext>
            </a:extLst>
          </p:cNvPr>
          <p:cNvSpPr/>
          <p:nvPr/>
        </p:nvSpPr>
        <p:spPr>
          <a:xfrm>
            <a:off x="9451975" y="62865"/>
            <a:ext cx="1143000" cy="369332"/>
          </a:xfrm>
          <a:prstGeom prst="rect">
            <a:avLst/>
          </a:prstGeom>
          <a:solidFill>
            <a:schemeClr val="bg1"/>
          </a:solidFill>
          <a:ln w="9525">
            <a:noFill/>
          </a:ln>
        </p:spPr>
        <p:txBody>
          <a:bodyPr wrap="square" lIns="91440" tIns="45720" rIns="91440" bIns="45720" anchor="t" anchorCtr="0">
            <a:spAutoFit/>
          </a:bodyPr>
          <a:lstStyle/>
          <a:p>
            <a:pPr eaLnBrk="0" hangingPunct="0">
              <a:buClrTx/>
              <a:buFontTx/>
            </a:pPr>
            <a:endParaRPr lang="en-US" altLang="en-US">
              <a:latin typeface="Arial" panose="020B0604020202020204" pitchFamily="34" charset="0"/>
            </a:endParaRPr>
          </a:p>
        </p:txBody>
      </p:sp>
      <p:sp>
        <p:nvSpPr>
          <p:cNvPr id="6" name="Title 8">
            <a:extLst>
              <a:ext uri="{FF2B5EF4-FFF2-40B4-BE49-F238E27FC236}">
                <a16:creationId xmlns:a16="http://schemas.microsoft.com/office/drawing/2014/main" id="{23DDA92F-CE76-A039-F84A-DB39EB61AF23}"/>
              </a:ext>
            </a:extLst>
          </p:cNvPr>
          <p:cNvSpPr>
            <a:spLocks noGrp="1"/>
          </p:cNvSpPr>
          <p:nvPr>
            <p:ph type="title"/>
          </p:nvPr>
        </p:nvSpPr>
        <p:spPr>
          <a:xfrm>
            <a:off x="2667000" y="235586"/>
            <a:ext cx="7857490" cy="884555"/>
          </a:xfrm>
        </p:spPr>
        <p:txBody>
          <a:bodyPr vert="horz" lIns="91440" tIns="45720" rIns="91440" bIns="45720" rtlCol="0" anchor="ctr">
            <a:normAutofit fontScale="90000"/>
          </a:bodyPr>
          <a:lstStyle/>
          <a:p>
            <a:pPr latinLnBrk="1">
              <a:lnSpc>
                <a:spcPct val="100000"/>
              </a:lnSpc>
              <a:defRPr/>
            </a:pPr>
            <a:r>
              <a:rPr lang="en-US" altLang="en-GB" sz="3600" b="1" dirty="0">
                <a:solidFill>
                  <a:srgbClr val="00B050"/>
                </a:solidFill>
                <a:effectLst>
                  <a:outerShdw blurRad="38100" dist="38100" dir="2700000" algn="tl">
                    <a:srgbClr val="000000">
                      <a:alpha val="43137"/>
                    </a:srgbClr>
                  </a:outerShdw>
                </a:effectLst>
                <a:latin typeface="Arial Black" panose="020B0A04020102020204" pitchFamily="34" charset="0"/>
                <a:cs typeface="Palatino Linotype" panose="02040502050505030304" pitchFamily="18" charset="0"/>
                <a:sym typeface="+mn-ea"/>
              </a:rPr>
              <a:t>Evolution of Technology-Cont’d</a:t>
            </a:r>
          </a:p>
        </p:txBody>
      </p:sp>
      <p:pic>
        <p:nvPicPr>
          <p:cNvPr id="7" name="Picture 6">
            <a:extLst>
              <a:ext uri="{FF2B5EF4-FFF2-40B4-BE49-F238E27FC236}">
                <a16:creationId xmlns:a16="http://schemas.microsoft.com/office/drawing/2014/main" id="{BFE6AB80-5D9E-6004-A0B3-74823FFFAD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3895" y="2427792"/>
            <a:ext cx="4613198" cy="3962686"/>
          </a:xfrm>
          <a:prstGeom prst="rect">
            <a:avLst/>
          </a:prstGeom>
        </p:spPr>
      </p:pic>
      <p:sp>
        <p:nvSpPr>
          <p:cNvPr id="8" name="Rectangle 7">
            <a:extLst>
              <a:ext uri="{FF2B5EF4-FFF2-40B4-BE49-F238E27FC236}">
                <a16:creationId xmlns:a16="http://schemas.microsoft.com/office/drawing/2014/main" id="{F16AF695-FED2-411A-A2FF-C866CC18953A}"/>
              </a:ext>
            </a:extLst>
          </p:cNvPr>
          <p:cNvSpPr/>
          <p:nvPr/>
        </p:nvSpPr>
        <p:spPr>
          <a:xfrm>
            <a:off x="1559829" y="1056605"/>
            <a:ext cx="10504601" cy="1077218"/>
          </a:xfrm>
          <a:prstGeom prst="rect">
            <a:avLst/>
          </a:prstGeom>
        </p:spPr>
        <p:txBody>
          <a:bodyPr wrap="square">
            <a:spAutoFit/>
          </a:bodyPr>
          <a:lstStyle/>
          <a:p>
            <a:pPr algn="just"/>
            <a:r>
              <a:rPr lang="en-US" sz="3200" b="1" dirty="0">
                <a:latin typeface="Palatino Linotype" panose="02040502050505030304" pitchFamily="18" charset="0"/>
                <a:cs typeface="Arial" panose="020B0604020202020204" pitchFamily="34" charset="0"/>
              </a:rPr>
              <a:t>Evolution is about a change in the manner and styles of doing things….</a:t>
            </a:r>
          </a:p>
        </p:txBody>
      </p:sp>
      <p:pic>
        <p:nvPicPr>
          <p:cNvPr id="9" name="Picture 8">
            <a:extLst>
              <a:ext uri="{FF2B5EF4-FFF2-40B4-BE49-F238E27FC236}">
                <a16:creationId xmlns:a16="http://schemas.microsoft.com/office/drawing/2014/main" id="{E4DE1884-716F-45D8-8EF5-192291ADC9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829" y="2312808"/>
            <a:ext cx="4613198" cy="3962686"/>
          </a:xfrm>
          <a:prstGeom prst="rect">
            <a:avLst/>
          </a:prstGeom>
        </p:spPr>
      </p:pic>
    </p:spTree>
    <p:extLst>
      <p:ext uri="{BB962C8B-B14F-4D97-AF65-F5344CB8AC3E}">
        <p14:creationId xmlns:p14="http://schemas.microsoft.com/office/powerpoint/2010/main" val="513948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3AA4A0-0337-3B75-FC35-25C6A50DBE4F}"/>
              </a:ext>
            </a:extLst>
          </p:cNvPr>
          <p:cNvSpPr txBox="1"/>
          <p:nvPr/>
        </p:nvSpPr>
        <p:spPr>
          <a:xfrm>
            <a:off x="876693" y="741391"/>
            <a:ext cx="3455821" cy="1616203"/>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3200" kern="1200">
                <a:solidFill>
                  <a:schemeClr val="tx1"/>
                </a:solidFill>
                <a:latin typeface="+mj-lt"/>
                <a:ea typeface="+mj-ea"/>
                <a:cs typeface="+mj-cs"/>
              </a:rPr>
              <a:t>Industrial Evolution</a:t>
            </a:r>
          </a:p>
        </p:txBody>
      </p:sp>
      <p:sp>
        <p:nvSpPr>
          <p:cNvPr id="4" name="Content Placeholder 2">
            <a:extLst>
              <a:ext uri="{FF2B5EF4-FFF2-40B4-BE49-F238E27FC236}">
                <a16:creationId xmlns:a16="http://schemas.microsoft.com/office/drawing/2014/main" id="{B8A6752B-7A18-9CEC-F391-B3D529F01D66}"/>
              </a:ext>
            </a:extLst>
          </p:cNvPr>
          <p:cNvSpPr txBox="1">
            <a:spLocks/>
          </p:cNvSpPr>
          <p:nvPr/>
        </p:nvSpPr>
        <p:spPr>
          <a:xfrm>
            <a:off x="876693" y="2533476"/>
            <a:ext cx="3455821" cy="3447832"/>
          </a:xfrm>
          <a:prstGeom prst="rect">
            <a:avLst/>
          </a:prstGeom>
        </p:spPr>
        <p:txBody>
          <a:bodyPr vert="horz" lIns="91440" tIns="45720" rIns="91440" bIns="45720" numCol="1" rtlCol="0" anchor="t" anchorCtr="0" compatLnSpc="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spcBef>
                <a:spcPct val="20000"/>
              </a:spcBef>
              <a:spcAft>
                <a:spcPct val="0"/>
              </a:spcAft>
              <a:buClr>
                <a:schemeClr val="accent2"/>
              </a:buClr>
              <a:buSzPct val="75000"/>
              <a:defRPr/>
            </a:pPr>
            <a:r>
              <a:rPr lang="en-US" sz="1400" b="1"/>
              <a:t>Industry 1.0: </a:t>
            </a:r>
            <a:r>
              <a:rPr lang="en-US" sz="1400"/>
              <a:t> </a:t>
            </a:r>
          </a:p>
          <a:p>
            <a:pPr marL="457189" lvl="1" fontAlgn="base">
              <a:spcBef>
                <a:spcPct val="20000"/>
              </a:spcBef>
              <a:spcAft>
                <a:spcPct val="0"/>
              </a:spcAft>
              <a:buClr>
                <a:schemeClr val="accent2"/>
              </a:buClr>
              <a:buSzPct val="75000"/>
              <a:defRPr/>
            </a:pPr>
            <a:r>
              <a:rPr lang="en-US" sz="1400"/>
              <a:t>Around 1780s </a:t>
            </a:r>
          </a:p>
          <a:p>
            <a:pPr marL="457189" lvl="1" fontAlgn="base">
              <a:spcBef>
                <a:spcPct val="20000"/>
              </a:spcBef>
              <a:spcAft>
                <a:spcPct val="0"/>
              </a:spcAft>
              <a:buClr>
                <a:schemeClr val="accent2"/>
              </a:buClr>
              <a:buSzPct val="75000"/>
              <a:defRPr/>
            </a:pPr>
            <a:r>
              <a:rPr lang="en-US" sz="1400"/>
              <a:t>Introduction of mechanical production facilities with help of water and steam power.</a:t>
            </a:r>
          </a:p>
          <a:p>
            <a:pPr fontAlgn="base">
              <a:spcBef>
                <a:spcPct val="20000"/>
              </a:spcBef>
              <a:spcAft>
                <a:spcPct val="0"/>
              </a:spcAft>
              <a:buClr>
                <a:schemeClr val="accent2"/>
              </a:buClr>
              <a:buSzPct val="75000"/>
              <a:defRPr/>
            </a:pPr>
            <a:r>
              <a:rPr lang="en-US" sz="1400" b="1">
                <a:sym typeface="+mn-ea"/>
              </a:rPr>
              <a:t>Industry 2.0: </a:t>
            </a:r>
          </a:p>
          <a:p>
            <a:pPr marL="457189" lvl="1" fontAlgn="base">
              <a:spcBef>
                <a:spcPct val="20000"/>
              </a:spcBef>
              <a:spcAft>
                <a:spcPct val="0"/>
              </a:spcAft>
              <a:buClr>
                <a:schemeClr val="accent2"/>
              </a:buClr>
              <a:buSzPct val="75000"/>
              <a:defRPr/>
            </a:pPr>
            <a:r>
              <a:rPr lang="en-US" sz="1400"/>
              <a:t> Around  1870. </a:t>
            </a:r>
          </a:p>
          <a:p>
            <a:pPr marL="457189" lvl="1" fontAlgn="base">
              <a:spcBef>
                <a:spcPct val="20000"/>
              </a:spcBef>
              <a:spcAft>
                <a:spcPct val="0"/>
              </a:spcAft>
              <a:buClr>
                <a:schemeClr val="accent2"/>
              </a:buClr>
              <a:buSzPct val="75000"/>
              <a:defRPr/>
            </a:pPr>
            <a:r>
              <a:rPr lang="en-US" sz="1400"/>
              <a:t> The era of mass production has begun.</a:t>
            </a:r>
          </a:p>
          <a:p>
            <a:pPr fontAlgn="base">
              <a:spcBef>
                <a:spcPct val="20000"/>
              </a:spcBef>
              <a:spcAft>
                <a:spcPct val="0"/>
              </a:spcAft>
              <a:buClr>
                <a:schemeClr val="accent2"/>
              </a:buClr>
              <a:buSzPct val="75000"/>
              <a:defRPr/>
            </a:pPr>
            <a:r>
              <a:rPr lang="en-US" sz="1400" b="1">
                <a:sym typeface="+mn-ea"/>
              </a:rPr>
              <a:t>Industry 3.0: </a:t>
            </a:r>
          </a:p>
          <a:p>
            <a:pPr marL="457189" lvl="1" fontAlgn="base">
              <a:spcBef>
                <a:spcPct val="20000"/>
              </a:spcBef>
              <a:spcAft>
                <a:spcPct val="0"/>
              </a:spcAft>
              <a:buClr>
                <a:schemeClr val="accent2"/>
              </a:buClr>
              <a:buSzPct val="75000"/>
              <a:defRPr/>
            </a:pPr>
            <a:r>
              <a:rPr lang="en-US" sz="1400">
                <a:sym typeface="+mn-ea"/>
              </a:rPr>
              <a:t>Late 1960s </a:t>
            </a:r>
          </a:p>
          <a:p>
            <a:pPr marL="457189" lvl="1" fontAlgn="base">
              <a:spcBef>
                <a:spcPct val="20000"/>
              </a:spcBef>
              <a:spcAft>
                <a:spcPct val="0"/>
              </a:spcAft>
              <a:buClr>
                <a:schemeClr val="accent2"/>
              </a:buClr>
              <a:buSzPct val="75000"/>
              <a:defRPr/>
            </a:pPr>
            <a:r>
              <a:rPr lang="en-US" sz="1400">
                <a:sym typeface="+mn-ea"/>
              </a:rPr>
              <a:t>It enabled production automation through the use of electronic and IT systems.</a:t>
            </a:r>
            <a:endParaRPr lang="en-US" sz="1400"/>
          </a:p>
        </p:txBody>
      </p:sp>
      <p:pic>
        <p:nvPicPr>
          <p:cNvPr id="3" name="Content Placeholder 5" descr="https://upload.wikimedia.org/wikipedia/commons/thumb/c/c8/Industry_4.0.png/500px-Industry_4.0.png">
            <a:extLst>
              <a:ext uri="{FF2B5EF4-FFF2-40B4-BE49-F238E27FC236}">
                <a16:creationId xmlns:a16="http://schemas.microsoft.com/office/drawing/2014/main" id="{433F827E-A437-89FC-27F6-0CE7E675E565}"/>
              </a:ext>
            </a:extLst>
          </p:cNvPr>
          <p:cNvPicPr>
            <a:picLocks noGrp="1"/>
          </p:cNvPicPr>
          <p:nvPr/>
        </p:nvPicPr>
        <p:blipFill>
          <a:blip r:embed="rId2"/>
          <a:stretch>
            <a:fillRect/>
          </a:stretch>
        </p:blipFill>
        <p:spPr>
          <a:xfrm>
            <a:off x="4987672" y="1884239"/>
            <a:ext cx="6389346" cy="3098832"/>
          </a:xfrm>
          <a:prstGeom prst="rect">
            <a:avLst/>
          </a:prstGeom>
          <a:noFill/>
        </p:spPr>
      </p:pic>
    </p:spTree>
    <p:extLst>
      <p:ext uri="{BB962C8B-B14F-4D97-AF65-F5344CB8AC3E}">
        <p14:creationId xmlns:p14="http://schemas.microsoft.com/office/powerpoint/2010/main" val="3756462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24">
            <a:extLst>
              <a:ext uri="{FF2B5EF4-FFF2-40B4-BE49-F238E27FC236}">
                <a16:creationId xmlns:a16="http://schemas.microsoft.com/office/drawing/2014/main" id="{BC246FA7-8B95-4E83-40B1-BDD1CDC3295F}"/>
              </a:ext>
            </a:extLst>
          </p:cNvPr>
          <p:cNvSpPr/>
          <p:nvPr/>
        </p:nvSpPr>
        <p:spPr>
          <a:xfrm>
            <a:off x="3426172" y="3966272"/>
            <a:ext cx="1699841" cy="919316"/>
          </a:xfrm>
          <a:prstGeom prst="rect">
            <a:avLst/>
          </a:prstGeom>
          <a:solidFill>
            <a:schemeClr val="bg2">
              <a:lumMod val="20000"/>
              <a:lumOff val="80000"/>
              <a:alpha val="80000"/>
            </a:schemeClr>
          </a:solidFill>
          <a:ln w="25400" cap="flat" cmpd="sng" algn="ctr">
            <a:noFill/>
            <a:prstDash val="solid"/>
          </a:ln>
          <a:effectLst/>
        </p:spPr>
        <p:txBody>
          <a:bodyPr/>
          <a:lstStyle/>
          <a:p>
            <a:pPr>
              <a:defRPr/>
            </a:pPr>
            <a:r>
              <a:rPr lang="de-DE" sz="1200" b="1" dirty="0">
                <a:latin typeface="Frutiger 45 Light" pitchFamily="34" charset="0"/>
                <a:ea typeface="MS PGothic" panose="020B0600070205080204" pitchFamily="1" charset="-128"/>
              </a:rPr>
              <a:t>2. </a:t>
            </a:r>
            <a:r>
              <a:rPr lang="en-US" altLang="de-DE" sz="1200" b="1" dirty="0">
                <a:latin typeface="Frutiger 45 Light" pitchFamily="34" charset="0"/>
              </a:rPr>
              <a:t>Industrial revolution </a:t>
            </a:r>
            <a:endParaRPr lang="en-US" sz="1200" b="1" dirty="0">
              <a:latin typeface="Frutiger 45 Light" pitchFamily="34" charset="0"/>
              <a:ea typeface="MS PGothic" panose="020B0600070205080204" pitchFamily="1" charset="-128"/>
            </a:endParaRPr>
          </a:p>
          <a:p>
            <a:pPr>
              <a:defRPr/>
            </a:pPr>
            <a:r>
              <a:rPr lang="en-US" sz="1100" dirty="0">
                <a:latin typeface="Frutiger 45 Light" pitchFamily="34" charset="0"/>
                <a:ea typeface="MS PGothic" panose="020B0600070205080204" pitchFamily="1" charset="-128"/>
              </a:rPr>
              <a:t>Mass Production and Assembly Line</a:t>
            </a:r>
          </a:p>
        </p:txBody>
      </p:sp>
      <p:sp>
        <p:nvSpPr>
          <p:cNvPr id="3" name="Rechteck 6">
            <a:extLst>
              <a:ext uri="{FF2B5EF4-FFF2-40B4-BE49-F238E27FC236}">
                <a16:creationId xmlns:a16="http://schemas.microsoft.com/office/drawing/2014/main" id="{38BC17A9-12EF-6F59-7A57-F9586F715426}"/>
              </a:ext>
            </a:extLst>
          </p:cNvPr>
          <p:cNvSpPr/>
          <p:nvPr/>
        </p:nvSpPr>
        <p:spPr>
          <a:xfrm>
            <a:off x="7315500" y="2189634"/>
            <a:ext cx="1812007" cy="914451"/>
          </a:xfrm>
          <a:prstGeom prst="rect">
            <a:avLst/>
          </a:prstGeom>
          <a:solidFill>
            <a:srgbClr val="FFC000">
              <a:alpha val="70000"/>
            </a:srgbClr>
          </a:solidFill>
          <a:ln w="25400" cap="flat" cmpd="sng" algn="ctr">
            <a:noFill/>
            <a:prstDash val="solid"/>
          </a:ln>
          <a:effectLst/>
        </p:spPr>
        <p:txBody>
          <a:bodyPr/>
          <a:lstStyle/>
          <a:p>
            <a:pPr>
              <a:defRPr/>
            </a:pPr>
            <a:r>
              <a:rPr lang="en-US" sz="1200" b="1" dirty="0">
                <a:latin typeface="Frutiger 45 Light" pitchFamily="34" charset="0"/>
                <a:ea typeface="MS PGothic" panose="020B0600070205080204" pitchFamily="1" charset="-128"/>
              </a:rPr>
              <a:t>4. </a:t>
            </a:r>
            <a:r>
              <a:rPr lang="en-US" altLang="de-DE" sz="1200" b="1" dirty="0">
                <a:latin typeface="Frutiger 45 Light" pitchFamily="34" charset="0"/>
              </a:rPr>
              <a:t>Industrial revolution</a:t>
            </a:r>
            <a:endParaRPr lang="en-US" sz="1200" b="1" dirty="0">
              <a:latin typeface="Frutiger 45 Light" pitchFamily="34" charset="0"/>
              <a:ea typeface="MS PGothic" panose="020B0600070205080204" pitchFamily="1" charset="-128"/>
            </a:endParaRPr>
          </a:p>
          <a:p>
            <a:pPr>
              <a:defRPr/>
            </a:pPr>
            <a:r>
              <a:rPr lang="en-US" sz="1100" dirty="0">
                <a:latin typeface="Frutiger 45 Light" pitchFamily="34" charset="0"/>
                <a:ea typeface="MS PGothic" panose="020B0600070205080204" pitchFamily="1" charset="-128"/>
              </a:rPr>
              <a:t>Based on cyber-physical-</a:t>
            </a:r>
          </a:p>
          <a:p>
            <a:pPr>
              <a:defRPr/>
            </a:pPr>
            <a:r>
              <a:rPr lang="en-US" sz="1100" dirty="0">
                <a:latin typeface="Frutiger 45 Light" pitchFamily="34" charset="0"/>
                <a:ea typeface="MS PGothic" panose="020B0600070205080204" pitchFamily="1" charset="-128"/>
              </a:rPr>
              <a:t>systems</a:t>
            </a:r>
          </a:p>
        </p:txBody>
      </p:sp>
      <p:sp>
        <p:nvSpPr>
          <p:cNvPr id="4" name="Rechteck 24">
            <a:extLst>
              <a:ext uri="{FF2B5EF4-FFF2-40B4-BE49-F238E27FC236}">
                <a16:creationId xmlns:a16="http://schemas.microsoft.com/office/drawing/2014/main" id="{3737F4FD-0A17-7329-1B56-78556170B8AA}"/>
              </a:ext>
            </a:extLst>
          </p:cNvPr>
          <p:cNvSpPr/>
          <p:nvPr/>
        </p:nvSpPr>
        <p:spPr>
          <a:xfrm>
            <a:off x="5303235" y="3106594"/>
            <a:ext cx="3824273" cy="919316"/>
          </a:xfrm>
          <a:prstGeom prst="rect">
            <a:avLst/>
          </a:prstGeom>
          <a:solidFill>
            <a:schemeClr val="bg2">
              <a:lumMod val="20000"/>
              <a:lumOff val="80000"/>
              <a:alpha val="80000"/>
            </a:schemeClr>
          </a:solidFill>
          <a:ln w="25400" cap="flat" cmpd="sng" algn="ctr">
            <a:noFill/>
            <a:prstDash val="solid"/>
          </a:ln>
          <a:effectLst/>
        </p:spPr>
        <p:txBody>
          <a:bodyPr/>
          <a:lstStyle/>
          <a:p>
            <a:pPr>
              <a:defRPr/>
            </a:pPr>
            <a:r>
              <a:rPr lang="de-DE" sz="1200" b="1" dirty="0">
                <a:latin typeface="Frutiger 45 Light" pitchFamily="34" charset="0"/>
                <a:ea typeface="MS PGothic" panose="020B0600070205080204" pitchFamily="1" charset="-128"/>
              </a:rPr>
              <a:t>3. </a:t>
            </a:r>
            <a:r>
              <a:rPr lang="en-US" altLang="de-DE" sz="1200" b="1" dirty="0">
                <a:latin typeface="Frutiger 45 Light" pitchFamily="34" charset="0"/>
              </a:rPr>
              <a:t>Industrial revolution </a:t>
            </a:r>
            <a:endParaRPr lang="en-US" sz="1200" b="1" dirty="0">
              <a:latin typeface="Frutiger 45 Light" pitchFamily="34" charset="0"/>
              <a:ea typeface="MS PGothic" panose="020B0600070205080204" pitchFamily="1" charset="-128"/>
            </a:endParaRPr>
          </a:p>
          <a:p>
            <a:pPr>
              <a:defRPr/>
            </a:pPr>
            <a:r>
              <a:rPr lang="en-US" sz="1100" dirty="0">
                <a:latin typeface="Frutiger 45 Light" pitchFamily="34" charset="0"/>
                <a:ea typeface="MS PGothic" panose="020B0600070205080204" pitchFamily="1" charset="-128"/>
              </a:rPr>
              <a:t>Through the use of electronics</a:t>
            </a:r>
          </a:p>
          <a:p>
            <a:pPr>
              <a:defRPr/>
            </a:pPr>
            <a:r>
              <a:rPr lang="en-US" sz="1100" dirty="0">
                <a:latin typeface="Frutiger 45 Light" pitchFamily="34" charset="0"/>
                <a:ea typeface="MS PGothic" panose="020B0600070205080204" pitchFamily="1" charset="-128"/>
              </a:rPr>
              <a:t>and IT further progression in</a:t>
            </a:r>
          </a:p>
          <a:p>
            <a:pPr>
              <a:defRPr/>
            </a:pPr>
            <a:r>
              <a:rPr lang="en-US" sz="1100" dirty="0">
                <a:latin typeface="Frutiger 45 Light" pitchFamily="34" charset="0"/>
                <a:ea typeface="MS PGothic" panose="020B0600070205080204" pitchFamily="1" charset="-128"/>
              </a:rPr>
              <a:t>autonomous production</a:t>
            </a:r>
          </a:p>
        </p:txBody>
      </p:sp>
      <p:sp>
        <p:nvSpPr>
          <p:cNvPr id="5" name="Rechteck 4">
            <a:extLst>
              <a:ext uri="{FF2B5EF4-FFF2-40B4-BE49-F238E27FC236}">
                <a16:creationId xmlns:a16="http://schemas.microsoft.com/office/drawing/2014/main" id="{12C520F6-2CF7-1348-113C-2EDFE7DECA07}"/>
              </a:ext>
            </a:extLst>
          </p:cNvPr>
          <p:cNvSpPr>
            <a:spLocks noChangeArrowheads="1"/>
          </p:cNvSpPr>
          <p:nvPr/>
        </p:nvSpPr>
        <p:spPr bwMode="auto">
          <a:xfrm>
            <a:off x="1388626" y="4921926"/>
            <a:ext cx="8076703" cy="949827"/>
          </a:xfrm>
          <a:prstGeom prst="rect">
            <a:avLst/>
          </a:prstGeom>
          <a:solidFill>
            <a:schemeClr val="bg1">
              <a:lumMod val="50000"/>
            </a:schemeClr>
          </a:solidFill>
          <a:ln>
            <a:noFill/>
          </a:ln>
        </p:spPr>
        <p:txBody>
          <a:bodyPr/>
          <a:lstStyle>
            <a:lvl1pPr>
              <a:defRPr sz="2400">
                <a:solidFill>
                  <a:schemeClr val="tx1"/>
                </a:solidFill>
                <a:latin typeface="Arial" panose="020B0604020202020204" pitchFamily="34" charset="0"/>
                <a:ea typeface="MS PGothic" panose="020B0600070205080204" pitchFamily="1" charset="-128"/>
              </a:defRPr>
            </a:lvl1pPr>
            <a:lvl2pPr marL="37931725" indent="-37474525">
              <a:defRPr sz="2400">
                <a:solidFill>
                  <a:schemeClr val="tx1"/>
                </a:solidFill>
                <a:latin typeface="Arial" panose="020B0604020202020204" pitchFamily="34" charset="0"/>
                <a:ea typeface="MS PGothic" panose="020B0600070205080204" pitchFamily="1" charset="-128"/>
              </a:defRPr>
            </a:lvl2pPr>
            <a:lvl3pPr marL="1143000" indent="-228600">
              <a:defRPr sz="2400">
                <a:solidFill>
                  <a:schemeClr val="tx1"/>
                </a:solidFill>
                <a:latin typeface="Arial" panose="020B0604020202020204" pitchFamily="34" charset="0"/>
                <a:ea typeface="MS PGothic" panose="020B0600070205080204" pitchFamily="1" charset="-128"/>
              </a:defRPr>
            </a:lvl3pPr>
            <a:lvl4pPr marL="1600200" indent="-228600">
              <a:defRPr sz="2400">
                <a:solidFill>
                  <a:schemeClr val="tx1"/>
                </a:solidFill>
                <a:latin typeface="Arial" panose="020B0604020202020204" pitchFamily="34" charset="0"/>
                <a:ea typeface="MS PGothic" panose="020B0600070205080204" pitchFamily="1" charset="-128"/>
              </a:defRPr>
            </a:lvl4pPr>
            <a:lvl5pPr marL="2057400" indent="-228600">
              <a:defRPr sz="2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9pPr>
          </a:lstStyle>
          <a:p>
            <a:pPr eaLnBrk="1" hangingPunct="1">
              <a:buFont typeface="Times" pitchFamily="18" charset="0"/>
              <a:buNone/>
            </a:pPr>
            <a:r>
              <a:rPr lang="de-DE" altLang="de-DE" sz="1200" b="1" dirty="0">
                <a:solidFill>
                  <a:srgbClr val="FFFFFF"/>
                </a:solidFill>
                <a:latin typeface="Frutiger 45 Light" pitchFamily="34" charset="0"/>
              </a:rPr>
              <a:t>1</a:t>
            </a:r>
            <a:r>
              <a:rPr lang="en-US" altLang="de-DE" sz="1200" b="1" dirty="0">
                <a:solidFill>
                  <a:srgbClr val="FFFFFF"/>
                </a:solidFill>
                <a:latin typeface="Frutiger 45 Light" pitchFamily="34" charset="0"/>
              </a:rPr>
              <a:t>. Industrial revolution</a:t>
            </a:r>
          </a:p>
          <a:p>
            <a:pPr eaLnBrk="1" hangingPunct="1">
              <a:buFont typeface="Times" pitchFamily="18" charset="0"/>
              <a:buNone/>
            </a:pPr>
            <a:r>
              <a:rPr lang="en-US" altLang="de-DE" sz="1100" dirty="0">
                <a:solidFill>
                  <a:srgbClr val="FFFFFF"/>
                </a:solidFill>
                <a:latin typeface="Frutiger 45 Light" pitchFamily="34" charset="0"/>
              </a:rPr>
              <a:t>Introducing mechanical </a:t>
            </a:r>
          </a:p>
          <a:p>
            <a:pPr eaLnBrk="1" hangingPunct="1">
              <a:buFont typeface="Times" pitchFamily="18" charset="0"/>
              <a:buNone/>
            </a:pPr>
            <a:r>
              <a:rPr lang="en-US" altLang="de-DE" sz="1100" dirty="0">
                <a:solidFill>
                  <a:srgbClr val="FFFFFF"/>
                </a:solidFill>
                <a:latin typeface="Frutiger 45 Light" pitchFamily="34" charset="0"/>
              </a:rPr>
              <a:t>production machines powered</a:t>
            </a:r>
          </a:p>
          <a:p>
            <a:pPr eaLnBrk="1" hangingPunct="1">
              <a:buFont typeface="Times" pitchFamily="18" charset="0"/>
              <a:buNone/>
            </a:pPr>
            <a:r>
              <a:rPr lang="en-US" altLang="de-DE" sz="1100" dirty="0">
                <a:solidFill>
                  <a:srgbClr val="FFFFFF"/>
                </a:solidFill>
                <a:latin typeface="Frutiger 45 Light" pitchFamily="34" charset="0"/>
              </a:rPr>
              <a:t>by water and steam</a:t>
            </a:r>
          </a:p>
        </p:txBody>
      </p:sp>
      <p:cxnSp>
        <p:nvCxnSpPr>
          <p:cNvPr id="6" name="Gerade Verbindung mit Pfeil 78">
            <a:extLst>
              <a:ext uri="{FF2B5EF4-FFF2-40B4-BE49-F238E27FC236}">
                <a16:creationId xmlns:a16="http://schemas.microsoft.com/office/drawing/2014/main" id="{18712372-B8AB-DFE1-7BB1-104F03CE7B52}"/>
              </a:ext>
            </a:extLst>
          </p:cNvPr>
          <p:cNvCxnSpPr>
            <a:cxnSpLocks noChangeShapeType="1"/>
          </p:cNvCxnSpPr>
          <p:nvPr/>
        </p:nvCxnSpPr>
        <p:spPr bwMode="auto">
          <a:xfrm>
            <a:off x="7305212" y="2189634"/>
            <a:ext cx="6247" cy="3699459"/>
          </a:xfrm>
          <a:prstGeom prst="straightConnector1">
            <a:avLst/>
          </a:prstGeom>
          <a:ln>
            <a:tailEnd type="arrow" w="med" len="med"/>
          </a:ln>
        </p:spPr>
        <p:style>
          <a:lnRef idx="2">
            <a:schemeClr val="accent2"/>
          </a:lnRef>
          <a:fillRef idx="0">
            <a:schemeClr val="accent2"/>
          </a:fillRef>
          <a:effectRef idx="1">
            <a:schemeClr val="accent2"/>
          </a:effectRef>
          <a:fontRef idx="minor">
            <a:schemeClr val="tx1"/>
          </a:fontRef>
        </p:style>
      </p:cxnSp>
      <p:sp>
        <p:nvSpPr>
          <p:cNvPr id="7" name="Textfeld 79">
            <a:extLst>
              <a:ext uri="{FF2B5EF4-FFF2-40B4-BE49-F238E27FC236}">
                <a16:creationId xmlns:a16="http://schemas.microsoft.com/office/drawing/2014/main" id="{D49D6BB9-8C68-F731-7B3C-7708F072C931}"/>
              </a:ext>
            </a:extLst>
          </p:cNvPr>
          <p:cNvSpPr txBox="1">
            <a:spLocks noChangeArrowheads="1"/>
          </p:cNvSpPr>
          <p:nvPr/>
        </p:nvSpPr>
        <p:spPr bwMode="auto">
          <a:xfrm>
            <a:off x="1530214" y="5882375"/>
            <a:ext cx="1130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1" charset="-128"/>
              </a:defRPr>
            </a:lvl1pPr>
            <a:lvl2pPr marL="37931725" indent="-37474525">
              <a:defRPr sz="2400">
                <a:solidFill>
                  <a:schemeClr val="tx1"/>
                </a:solidFill>
                <a:latin typeface="Arial" panose="020B0604020202020204" pitchFamily="34" charset="0"/>
                <a:ea typeface="MS PGothic" panose="020B0600070205080204" pitchFamily="1" charset="-128"/>
              </a:defRPr>
            </a:lvl2pPr>
            <a:lvl3pPr marL="1143000" indent="-228600">
              <a:defRPr sz="2400">
                <a:solidFill>
                  <a:schemeClr val="tx1"/>
                </a:solidFill>
                <a:latin typeface="Arial" panose="020B0604020202020204" pitchFamily="34" charset="0"/>
                <a:ea typeface="MS PGothic" panose="020B0600070205080204" pitchFamily="1" charset="-128"/>
              </a:defRPr>
            </a:lvl3pPr>
            <a:lvl4pPr marL="1600200" indent="-228600">
              <a:defRPr sz="2400">
                <a:solidFill>
                  <a:schemeClr val="tx1"/>
                </a:solidFill>
                <a:latin typeface="Arial" panose="020B0604020202020204" pitchFamily="34" charset="0"/>
                <a:ea typeface="MS PGothic" panose="020B0600070205080204" pitchFamily="1" charset="-128"/>
              </a:defRPr>
            </a:lvl4pPr>
            <a:lvl5pPr marL="2057400" indent="-228600">
              <a:defRPr sz="2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9pPr>
          </a:lstStyle>
          <a:p>
            <a:pPr eaLnBrk="1" hangingPunct="1">
              <a:buFont typeface="Times" pitchFamily="18" charset="0"/>
              <a:buNone/>
            </a:pPr>
            <a:r>
              <a:rPr lang="en-US" altLang="de-DE" sz="1200" b="1" dirty="0">
                <a:latin typeface="Frutiger 45 Light" pitchFamily="34" charset="0"/>
              </a:rPr>
              <a:t>End of the </a:t>
            </a:r>
          </a:p>
          <a:p>
            <a:pPr eaLnBrk="1" hangingPunct="1">
              <a:buFont typeface="Times" pitchFamily="18" charset="0"/>
              <a:buNone/>
            </a:pPr>
            <a:r>
              <a:rPr lang="en-US" altLang="de-DE" sz="1200" b="1" dirty="0">
                <a:latin typeface="Frutiger 45 Light" pitchFamily="34" charset="0"/>
              </a:rPr>
              <a:t>18th century</a:t>
            </a:r>
            <a:r>
              <a:rPr lang="de-DE" altLang="de-DE" sz="1200" b="1" dirty="0">
                <a:latin typeface="Frutiger 45 Light" pitchFamily="34" charset="0"/>
              </a:rPr>
              <a:t>.</a:t>
            </a:r>
          </a:p>
        </p:txBody>
      </p:sp>
      <p:sp>
        <p:nvSpPr>
          <p:cNvPr id="8" name="Textfeld 80">
            <a:extLst>
              <a:ext uri="{FF2B5EF4-FFF2-40B4-BE49-F238E27FC236}">
                <a16:creationId xmlns:a16="http://schemas.microsoft.com/office/drawing/2014/main" id="{D00789E5-A5F6-7EC7-0748-62FD69D8F9C3}"/>
              </a:ext>
            </a:extLst>
          </p:cNvPr>
          <p:cNvSpPr txBox="1">
            <a:spLocks noChangeArrowheads="1"/>
          </p:cNvSpPr>
          <p:nvPr/>
        </p:nvSpPr>
        <p:spPr bwMode="auto">
          <a:xfrm>
            <a:off x="3562040" y="5890867"/>
            <a:ext cx="14462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1" charset="-128"/>
              </a:defRPr>
            </a:lvl1pPr>
            <a:lvl2pPr marL="37931725" indent="-37474525">
              <a:defRPr sz="2400">
                <a:solidFill>
                  <a:schemeClr val="tx1"/>
                </a:solidFill>
                <a:latin typeface="Arial" panose="020B0604020202020204" pitchFamily="34" charset="0"/>
                <a:ea typeface="MS PGothic" panose="020B0600070205080204" pitchFamily="1" charset="-128"/>
              </a:defRPr>
            </a:lvl2pPr>
            <a:lvl3pPr marL="1143000" indent="-228600">
              <a:defRPr sz="2400">
                <a:solidFill>
                  <a:schemeClr val="tx1"/>
                </a:solidFill>
                <a:latin typeface="Arial" panose="020B0604020202020204" pitchFamily="34" charset="0"/>
                <a:ea typeface="MS PGothic" panose="020B0600070205080204" pitchFamily="1" charset="-128"/>
              </a:defRPr>
            </a:lvl3pPr>
            <a:lvl4pPr marL="1600200" indent="-228600">
              <a:defRPr sz="2400">
                <a:solidFill>
                  <a:schemeClr val="tx1"/>
                </a:solidFill>
                <a:latin typeface="Arial" panose="020B0604020202020204" pitchFamily="34" charset="0"/>
                <a:ea typeface="MS PGothic" panose="020B0600070205080204" pitchFamily="1" charset="-128"/>
              </a:defRPr>
            </a:lvl4pPr>
            <a:lvl5pPr marL="2057400" indent="-228600">
              <a:defRPr sz="2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9pPr>
          </a:lstStyle>
          <a:p>
            <a:pPr algn="ctr" eaLnBrk="1" hangingPunct="1">
              <a:buFont typeface="Times" pitchFamily="18" charset="0"/>
              <a:buNone/>
            </a:pPr>
            <a:r>
              <a:rPr lang="en-US" altLang="de-DE" sz="1200" b="1" dirty="0">
                <a:latin typeface="Frutiger 45 Light" pitchFamily="34" charset="0"/>
              </a:rPr>
              <a:t>Beginning of the </a:t>
            </a:r>
          </a:p>
          <a:p>
            <a:pPr algn="ctr" eaLnBrk="1" hangingPunct="1">
              <a:buFont typeface="Times" pitchFamily="18" charset="0"/>
              <a:buNone/>
            </a:pPr>
            <a:r>
              <a:rPr lang="en-US" altLang="de-DE" sz="1200" b="1" dirty="0">
                <a:latin typeface="Frutiger 45 Light" pitchFamily="34" charset="0"/>
              </a:rPr>
              <a:t>20th century</a:t>
            </a:r>
          </a:p>
        </p:txBody>
      </p:sp>
      <p:sp>
        <p:nvSpPr>
          <p:cNvPr id="9" name="Textfeld 81">
            <a:extLst>
              <a:ext uri="{FF2B5EF4-FFF2-40B4-BE49-F238E27FC236}">
                <a16:creationId xmlns:a16="http://schemas.microsoft.com/office/drawing/2014/main" id="{7FFF1AA0-06FD-4F6A-EDEB-6E678FABC275}"/>
              </a:ext>
            </a:extLst>
          </p:cNvPr>
          <p:cNvSpPr txBox="1">
            <a:spLocks noChangeArrowheads="1"/>
          </p:cNvSpPr>
          <p:nvPr/>
        </p:nvSpPr>
        <p:spPr bwMode="auto">
          <a:xfrm>
            <a:off x="5631515" y="5882377"/>
            <a:ext cx="14462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1" charset="-128"/>
              </a:defRPr>
            </a:lvl1pPr>
            <a:lvl2pPr marL="37931725" indent="-37474525">
              <a:defRPr sz="2400">
                <a:solidFill>
                  <a:schemeClr val="tx1"/>
                </a:solidFill>
                <a:latin typeface="Arial" panose="020B0604020202020204" pitchFamily="34" charset="0"/>
                <a:ea typeface="MS PGothic" panose="020B0600070205080204" pitchFamily="1" charset="-128"/>
              </a:defRPr>
            </a:lvl2pPr>
            <a:lvl3pPr marL="1143000" indent="-228600">
              <a:defRPr sz="2400">
                <a:solidFill>
                  <a:schemeClr val="tx1"/>
                </a:solidFill>
                <a:latin typeface="Arial" panose="020B0604020202020204" pitchFamily="34" charset="0"/>
                <a:ea typeface="MS PGothic" panose="020B0600070205080204" pitchFamily="1" charset="-128"/>
              </a:defRPr>
            </a:lvl3pPr>
            <a:lvl4pPr marL="1600200" indent="-228600">
              <a:defRPr sz="2400">
                <a:solidFill>
                  <a:schemeClr val="tx1"/>
                </a:solidFill>
                <a:latin typeface="Arial" panose="020B0604020202020204" pitchFamily="34" charset="0"/>
                <a:ea typeface="MS PGothic" panose="020B0600070205080204" pitchFamily="1" charset="-128"/>
              </a:defRPr>
            </a:lvl4pPr>
            <a:lvl5pPr marL="2057400" indent="-228600">
              <a:defRPr sz="2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9pPr>
          </a:lstStyle>
          <a:p>
            <a:pPr algn="ctr" eaLnBrk="1" hangingPunct="1">
              <a:buFont typeface="Times" pitchFamily="18" charset="0"/>
              <a:buNone/>
            </a:pPr>
            <a:r>
              <a:rPr lang="en-US" altLang="de-DE" sz="1200" b="1" dirty="0">
                <a:latin typeface="Frutiger 45 Light" pitchFamily="34" charset="0"/>
              </a:rPr>
              <a:t>Beginning of the </a:t>
            </a:r>
          </a:p>
          <a:p>
            <a:pPr algn="ctr" eaLnBrk="1" hangingPunct="1">
              <a:buFont typeface="Times" pitchFamily="18" charset="0"/>
              <a:buNone/>
            </a:pPr>
            <a:r>
              <a:rPr lang="en-US" altLang="de-DE" sz="1200" b="1" dirty="0">
                <a:latin typeface="Frutiger 45 Light" pitchFamily="34" charset="0"/>
              </a:rPr>
              <a:t>70th</a:t>
            </a:r>
          </a:p>
        </p:txBody>
      </p:sp>
      <p:pic>
        <p:nvPicPr>
          <p:cNvPr id="10" name="Picture 2" descr="C:\Users\hodapp\Desktop\Ford_fertigung_1923.jpg">
            <a:extLst>
              <a:ext uri="{FF2B5EF4-FFF2-40B4-BE49-F238E27FC236}">
                <a16:creationId xmlns:a16="http://schemas.microsoft.com/office/drawing/2014/main" id="{7872DD4F-307D-73CC-4A61-C39E55254D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9024" y="2699314"/>
            <a:ext cx="1592263"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descr="C:\Users\hodapp\Desktop\643px-Dampfma_gr.jpg">
            <a:extLst>
              <a:ext uri="{FF2B5EF4-FFF2-40B4-BE49-F238E27FC236}">
                <a16:creationId xmlns:a16="http://schemas.microsoft.com/office/drawing/2014/main" id="{FD207B5F-C4DB-897C-AA3C-375981B78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3663" y="3567882"/>
            <a:ext cx="1368425"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C:\Users\hodapp\Desktop\Industrieroboter.jpg">
            <a:extLst>
              <a:ext uri="{FF2B5EF4-FFF2-40B4-BE49-F238E27FC236}">
                <a16:creationId xmlns:a16="http://schemas.microsoft.com/office/drawing/2014/main" id="{082F0C35-060A-72A5-F015-BE9CFD5DC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6673" y="1605648"/>
            <a:ext cx="1435100"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a:extLst>
              <a:ext uri="{FF2B5EF4-FFF2-40B4-BE49-F238E27FC236}">
                <a16:creationId xmlns:a16="http://schemas.microsoft.com/office/drawing/2014/main" id="{CEFD2FAD-42D5-636F-FD45-41CBA19D08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3631" y="1177141"/>
            <a:ext cx="1793875" cy="94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feld 15">
            <a:extLst>
              <a:ext uri="{FF2B5EF4-FFF2-40B4-BE49-F238E27FC236}">
                <a16:creationId xmlns:a16="http://schemas.microsoft.com/office/drawing/2014/main" id="{409F57F8-08FB-0267-7937-0CB2636D5562}"/>
              </a:ext>
            </a:extLst>
          </p:cNvPr>
          <p:cNvSpPr txBox="1"/>
          <p:nvPr/>
        </p:nvSpPr>
        <p:spPr>
          <a:xfrm>
            <a:off x="1590639" y="5610959"/>
            <a:ext cx="1048685" cy="276999"/>
          </a:xfrm>
          <a:prstGeom prst="rect">
            <a:avLst/>
          </a:prstGeom>
          <a:noFill/>
        </p:spPr>
        <p:txBody>
          <a:bodyPr wrap="none">
            <a:spAutoFit/>
          </a:bodyPr>
          <a:lstStyle/>
          <a:p>
            <a:pPr>
              <a:defRPr/>
            </a:pPr>
            <a:r>
              <a:rPr lang="en-US" sz="1200" b="1" dirty="0">
                <a:solidFill>
                  <a:sysClr val="window" lastClr="FFFFFF"/>
                </a:solidFill>
                <a:latin typeface="Frutiger 45 Light" pitchFamily="34" charset="0"/>
                <a:ea typeface="MS PGothic" panose="020B0600070205080204" pitchFamily="1" charset="-128"/>
              </a:rPr>
              <a:t>Industry 1.0</a:t>
            </a:r>
          </a:p>
        </p:txBody>
      </p:sp>
      <p:sp>
        <p:nvSpPr>
          <p:cNvPr id="15" name="Textfeld 16">
            <a:extLst>
              <a:ext uri="{FF2B5EF4-FFF2-40B4-BE49-F238E27FC236}">
                <a16:creationId xmlns:a16="http://schemas.microsoft.com/office/drawing/2014/main" id="{F115D12E-5DB2-FE31-A5EF-BAAF54676A1F}"/>
              </a:ext>
            </a:extLst>
          </p:cNvPr>
          <p:cNvSpPr txBox="1"/>
          <p:nvPr/>
        </p:nvSpPr>
        <p:spPr>
          <a:xfrm>
            <a:off x="5779880" y="5610906"/>
            <a:ext cx="1048685" cy="276999"/>
          </a:xfrm>
          <a:prstGeom prst="rect">
            <a:avLst/>
          </a:prstGeom>
          <a:noFill/>
        </p:spPr>
        <p:txBody>
          <a:bodyPr wrap="none">
            <a:spAutoFit/>
          </a:bodyPr>
          <a:lstStyle/>
          <a:p>
            <a:pPr>
              <a:defRPr/>
            </a:pPr>
            <a:r>
              <a:rPr lang="en-US" sz="1200" b="1" dirty="0">
                <a:solidFill>
                  <a:sysClr val="window" lastClr="FFFFFF"/>
                </a:solidFill>
                <a:latin typeface="Frutiger 45 Light" pitchFamily="34" charset="0"/>
                <a:ea typeface="MS PGothic" panose="020B0600070205080204" pitchFamily="1" charset="-128"/>
              </a:rPr>
              <a:t>Industry 3.0</a:t>
            </a:r>
          </a:p>
        </p:txBody>
      </p:sp>
      <p:sp>
        <p:nvSpPr>
          <p:cNvPr id="16" name="Textfeld 17">
            <a:extLst>
              <a:ext uri="{FF2B5EF4-FFF2-40B4-BE49-F238E27FC236}">
                <a16:creationId xmlns:a16="http://schemas.microsoft.com/office/drawing/2014/main" id="{2EE429BD-3DA8-45A1-A367-233FEB9948CE}"/>
              </a:ext>
            </a:extLst>
          </p:cNvPr>
          <p:cNvSpPr txBox="1"/>
          <p:nvPr/>
        </p:nvSpPr>
        <p:spPr>
          <a:xfrm>
            <a:off x="3743456" y="5610958"/>
            <a:ext cx="1048685" cy="276999"/>
          </a:xfrm>
          <a:prstGeom prst="rect">
            <a:avLst/>
          </a:prstGeom>
          <a:noFill/>
        </p:spPr>
        <p:txBody>
          <a:bodyPr wrap="none">
            <a:spAutoFit/>
          </a:bodyPr>
          <a:lstStyle/>
          <a:p>
            <a:pPr>
              <a:defRPr/>
            </a:pPr>
            <a:r>
              <a:rPr lang="en-US" sz="1200" b="1" dirty="0">
                <a:solidFill>
                  <a:sysClr val="window" lastClr="FFFFFF"/>
                </a:solidFill>
                <a:latin typeface="Frutiger 45 Light" pitchFamily="34" charset="0"/>
                <a:ea typeface="MS PGothic" panose="020B0600070205080204" pitchFamily="1" charset="-128"/>
              </a:rPr>
              <a:t>Industry 2.0</a:t>
            </a:r>
          </a:p>
        </p:txBody>
      </p:sp>
      <p:cxnSp>
        <p:nvCxnSpPr>
          <p:cNvPr id="17" name="Gerade Verbindung mit Pfeil 78">
            <a:extLst>
              <a:ext uri="{FF2B5EF4-FFF2-40B4-BE49-F238E27FC236}">
                <a16:creationId xmlns:a16="http://schemas.microsoft.com/office/drawing/2014/main" id="{AC632E91-8E01-7771-6E24-B65C61DF7F46}"/>
              </a:ext>
            </a:extLst>
          </p:cNvPr>
          <p:cNvCxnSpPr>
            <a:cxnSpLocks noChangeShapeType="1"/>
          </p:cNvCxnSpPr>
          <p:nvPr/>
        </p:nvCxnSpPr>
        <p:spPr bwMode="auto">
          <a:xfrm>
            <a:off x="3177022" y="4028418"/>
            <a:ext cx="8505" cy="1860676"/>
          </a:xfrm>
          <a:prstGeom prst="straightConnector1">
            <a:avLst/>
          </a:prstGeom>
          <a:ln>
            <a:tailEnd type="arrow" w="med" len="med"/>
          </a:ln>
        </p:spPr>
        <p:style>
          <a:lnRef idx="2">
            <a:schemeClr val="accent2"/>
          </a:lnRef>
          <a:fillRef idx="0">
            <a:schemeClr val="accent2"/>
          </a:fillRef>
          <a:effectRef idx="1">
            <a:schemeClr val="accent2"/>
          </a:effectRef>
          <a:fontRef idx="minor">
            <a:schemeClr val="tx1"/>
          </a:fontRef>
        </p:style>
      </p:cxnSp>
      <p:cxnSp>
        <p:nvCxnSpPr>
          <p:cNvPr id="18" name="Gerade Verbindung mit Pfeil 78">
            <a:extLst>
              <a:ext uri="{FF2B5EF4-FFF2-40B4-BE49-F238E27FC236}">
                <a16:creationId xmlns:a16="http://schemas.microsoft.com/office/drawing/2014/main" id="{CAF74B64-C7E3-C39A-247B-F5AC2AC275B0}"/>
              </a:ext>
            </a:extLst>
          </p:cNvPr>
          <p:cNvCxnSpPr>
            <a:cxnSpLocks noChangeShapeType="1"/>
          </p:cNvCxnSpPr>
          <p:nvPr/>
        </p:nvCxnSpPr>
        <p:spPr bwMode="auto">
          <a:xfrm>
            <a:off x="5303233" y="3098726"/>
            <a:ext cx="0" cy="2790369"/>
          </a:xfrm>
          <a:prstGeom prst="straightConnector1">
            <a:avLst/>
          </a:prstGeom>
          <a:ln>
            <a:tailEnd type="arrow" w="med" len="med"/>
          </a:ln>
        </p:spPr>
        <p:style>
          <a:lnRef idx="2">
            <a:schemeClr val="accent2"/>
          </a:lnRef>
          <a:fillRef idx="0">
            <a:schemeClr val="accent2"/>
          </a:fillRef>
          <a:effectRef idx="1">
            <a:schemeClr val="accent2"/>
          </a:effectRef>
          <a:fontRef idx="minor">
            <a:schemeClr val="tx1"/>
          </a:fontRef>
        </p:style>
      </p:cxnSp>
      <p:cxnSp>
        <p:nvCxnSpPr>
          <p:cNvPr id="19" name="Gerade Verbindung mit Pfeil 78">
            <a:extLst>
              <a:ext uri="{FF2B5EF4-FFF2-40B4-BE49-F238E27FC236}">
                <a16:creationId xmlns:a16="http://schemas.microsoft.com/office/drawing/2014/main" id="{026691A5-51BF-C1FB-CCF6-F59EDDB249B5}"/>
              </a:ext>
            </a:extLst>
          </p:cNvPr>
          <p:cNvCxnSpPr>
            <a:cxnSpLocks noChangeShapeType="1"/>
          </p:cNvCxnSpPr>
          <p:nvPr/>
        </p:nvCxnSpPr>
        <p:spPr bwMode="auto">
          <a:xfrm>
            <a:off x="276663" y="5135287"/>
            <a:ext cx="0" cy="949827"/>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20" name="Textfeld 21">
            <a:extLst>
              <a:ext uri="{FF2B5EF4-FFF2-40B4-BE49-F238E27FC236}">
                <a16:creationId xmlns:a16="http://schemas.microsoft.com/office/drawing/2014/main" id="{10970310-6004-39EA-26CA-2D7F5B783135}"/>
              </a:ext>
            </a:extLst>
          </p:cNvPr>
          <p:cNvSpPr txBox="1"/>
          <p:nvPr/>
        </p:nvSpPr>
        <p:spPr>
          <a:xfrm>
            <a:off x="7692593" y="5605778"/>
            <a:ext cx="1048685" cy="276999"/>
          </a:xfrm>
          <a:prstGeom prst="rect">
            <a:avLst/>
          </a:prstGeom>
          <a:noFill/>
        </p:spPr>
        <p:txBody>
          <a:bodyPr wrap="none">
            <a:spAutoFit/>
          </a:bodyPr>
          <a:lstStyle/>
          <a:p>
            <a:pPr>
              <a:defRPr/>
            </a:pPr>
            <a:r>
              <a:rPr lang="en-US" sz="1200" b="1" dirty="0">
                <a:solidFill>
                  <a:sysClr val="window" lastClr="FFFFFF"/>
                </a:solidFill>
                <a:latin typeface="Frutiger 45 Light" pitchFamily="34" charset="0"/>
                <a:ea typeface="MS PGothic" panose="020B0600070205080204" pitchFamily="1" charset="-128"/>
              </a:rPr>
              <a:t>Industry 4.0</a:t>
            </a:r>
          </a:p>
        </p:txBody>
      </p:sp>
      <p:cxnSp>
        <p:nvCxnSpPr>
          <p:cNvPr id="21" name="Gerade Verbindung mit Pfeil 83">
            <a:extLst>
              <a:ext uri="{FF2B5EF4-FFF2-40B4-BE49-F238E27FC236}">
                <a16:creationId xmlns:a16="http://schemas.microsoft.com/office/drawing/2014/main" id="{0D1FB4CD-47A7-EFFD-FC8C-1766C9643585}"/>
              </a:ext>
            </a:extLst>
          </p:cNvPr>
          <p:cNvCxnSpPr>
            <a:cxnSpLocks noChangeShapeType="1"/>
          </p:cNvCxnSpPr>
          <p:nvPr/>
        </p:nvCxnSpPr>
        <p:spPr bwMode="auto">
          <a:xfrm flipV="1">
            <a:off x="9265621" y="3218180"/>
            <a:ext cx="0" cy="811212"/>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22" name="Textfeld 84">
            <a:extLst>
              <a:ext uri="{FF2B5EF4-FFF2-40B4-BE49-F238E27FC236}">
                <a16:creationId xmlns:a16="http://schemas.microsoft.com/office/drawing/2014/main" id="{33219586-12FF-FC21-A998-713D8D53AF3F}"/>
              </a:ext>
            </a:extLst>
          </p:cNvPr>
          <p:cNvSpPr txBox="1">
            <a:spLocks noChangeArrowheads="1"/>
          </p:cNvSpPr>
          <p:nvPr/>
        </p:nvSpPr>
        <p:spPr bwMode="auto">
          <a:xfrm rot="16200000">
            <a:off x="8344871" y="4704146"/>
            <a:ext cx="18415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1" charset="-128"/>
              </a:defRPr>
            </a:lvl1pPr>
            <a:lvl2pPr marL="37931725" indent="-37474525">
              <a:defRPr sz="2400">
                <a:solidFill>
                  <a:schemeClr val="tx1"/>
                </a:solidFill>
                <a:latin typeface="Arial" panose="020B0604020202020204" pitchFamily="34" charset="0"/>
                <a:ea typeface="MS PGothic" panose="020B0600070205080204" pitchFamily="1" charset="-128"/>
              </a:defRPr>
            </a:lvl2pPr>
            <a:lvl3pPr marL="1143000" indent="-228600">
              <a:defRPr sz="2400">
                <a:solidFill>
                  <a:schemeClr val="tx1"/>
                </a:solidFill>
                <a:latin typeface="Arial" panose="020B0604020202020204" pitchFamily="34" charset="0"/>
                <a:ea typeface="MS PGothic" panose="020B0600070205080204" pitchFamily="1" charset="-128"/>
              </a:defRPr>
            </a:lvl3pPr>
            <a:lvl4pPr marL="1600200" indent="-228600">
              <a:defRPr sz="2400">
                <a:solidFill>
                  <a:schemeClr val="tx1"/>
                </a:solidFill>
                <a:latin typeface="Arial" panose="020B0604020202020204" pitchFamily="34" charset="0"/>
                <a:ea typeface="MS PGothic" panose="020B0600070205080204" pitchFamily="1" charset="-128"/>
              </a:defRPr>
            </a:lvl4pPr>
            <a:lvl5pPr marL="2057400" indent="-228600">
              <a:defRPr sz="2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9pPr>
          </a:lstStyle>
          <a:p>
            <a:pPr eaLnBrk="1" hangingPunct="1">
              <a:buFont typeface="Times" pitchFamily="18" charset="0"/>
              <a:buNone/>
            </a:pPr>
            <a:r>
              <a:rPr lang="de-DE" altLang="de-DE" sz="1200" b="1" dirty="0">
                <a:latin typeface="Frutiger 45 Light" pitchFamily="34" charset="0"/>
              </a:rPr>
              <a:t>Level </a:t>
            </a:r>
            <a:r>
              <a:rPr lang="de-DE" altLang="de-DE" sz="1200" b="1" dirty="0" err="1">
                <a:latin typeface="Frutiger 45 Light" pitchFamily="34" charset="0"/>
              </a:rPr>
              <a:t>of</a:t>
            </a:r>
            <a:r>
              <a:rPr lang="de-DE" altLang="de-DE" sz="1200" b="1" dirty="0">
                <a:latin typeface="Frutiger 45 Light" pitchFamily="34" charset="0"/>
              </a:rPr>
              <a:t> </a:t>
            </a:r>
            <a:r>
              <a:rPr lang="de-DE" altLang="de-DE" sz="1200" b="1" dirty="0" err="1">
                <a:latin typeface="Frutiger 45 Light" pitchFamily="34" charset="0"/>
              </a:rPr>
              <a:t>complexity</a:t>
            </a:r>
            <a:endParaRPr lang="de-DE" altLang="de-DE" sz="1200" b="1" dirty="0">
              <a:latin typeface="Frutiger 45 Light" pitchFamily="34" charset="0"/>
            </a:endParaRPr>
          </a:p>
        </p:txBody>
      </p:sp>
      <p:sp>
        <p:nvSpPr>
          <p:cNvPr id="23" name="Textfeld 82">
            <a:extLst>
              <a:ext uri="{FF2B5EF4-FFF2-40B4-BE49-F238E27FC236}">
                <a16:creationId xmlns:a16="http://schemas.microsoft.com/office/drawing/2014/main" id="{70C3E994-C8C8-4D70-CFF7-430B3E1219ED}"/>
              </a:ext>
            </a:extLst>
          </p:cNvPr>
          <p:cNvSpPr txBox="1">
            <a:spLocks noChangeArrowheads="1"/>
          </p:cNvSpPr>
          <p:nvPr/>
        </p:nvSpPr>
        <p:spPr bwMode="auto">
          <a:xfrm>
            <a:off x="7917116" y="5894111"/>
            <a:ext cx="6269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1" charset="-128"/>
              </a:defRPr>
            </a:lvl1pPr>
            <a:lvl2pPr marL="37931725" indent="-37474525">
              <a:defRPr sz="2400">
                <a:solidFill>
                  <a:schemeClr val="tx1"/>
                </a:solidFill>
                <a:latin typeface="Arial" panose="020B0604020202020204" pitchFamily="34" charset="0"/>
                <a:ea typeface="MS PGothic" panose="020B0600070205080204" pitchFamily="1" charset="-128"/>
              </a:defRPr>
            </a:lvl2pPr>
            <a:lvl3pPr marL="1143000" indent="-228600">
              <a:defRPr sz="2400">
                <a:solidFill>
                  <a:schemeClr val="tx1"/>
                </a:solidFill>
                <a:latin typeface="Arial" panose="020B0604020202020204" pitchFamily="34" charset="0"/>
                <a:ea typeface="MS PGothic" panose="020B0600070205080204" pitchFamily="1" charset="-128"/>
              </a:defRPr>
            </a:lvl3pPr>
            <a:lvl4pPr marL="1600200" indent="-228600">
              <a:defRPr sz="2400">
                <a:solidFill>
                  <a:schemeClr val="tx1"/>
                </a:solidFill>
                <a:latin typeface="Arial" panose="020B0604020202020204" pitchFamily="34" charset="0"/>
                <a:ea typeface="MS PGothic" panose="020B0600070205080204" pitchFamily="1" charset="-128"/>
              </a:defRPr>
            </a:lvl4pPr>
            <a:lvl5pPr marL="2057400" indent="-228600">
              <a:defRPr sz="2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9pPr>
          </a:lstStyle>
          <a:p>
            <a:pPr eaLnBrk="1" hangingPunct="1">
              <a:buFont typeface="Times" pitchFamily="18" charset="0"/>
              <a:buNone/>
            </a:pPr>
            <a:r>
              <a:rPr lang="en-US" altLang="de-DE" sz="1200" b="1" dirty="0">
                <a:latin typeface="Frutiger 45 Light" pitchFamily="34" charset="0"/>
              </a:rPr>
              <a:t>Today</a:t>
            </a:r>
          </a:p>
        </p:txBody>
      </p:sp>
      <p:sp>
        <p:nvSpPr>
          <p:cNvPr id="24" name="Textfeld 26">
            <a:extLst>
              <a:ext uri="{FF2B5EF4-FFF2-40B4-BE49-F238E27FC236}">
                <a16:creationId xmlns:a16="http://schemas.microsoft.com/office/drawing/2014/main" id="{E9AC291E-5CA4-9510-26D6-2568184BE648}"/>
              </a:ext>
            </a:extLst>
          </p:cNvPr>
          <p:cNvSpPr txBox="1">
            <a:spLocks noChangeArrowheads="1"/>
          </p:cNvSpPr>
          <p:nvPr/>
        </p:nvSpPr>
        <p:spPr bwMode="auto">
          <a:xfrm>
            <a:off x="8139395" y="6191529"/>
            <a:ext cx="129234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1" charset="-128"/>
              </a:defRPr>
            </a:lvl1pPr>
            <a:lvl2pPr marL="37931725" indent="-37474525">
              <a:defRPr sz="2400">
                <a:solidFill>
                  <a:schemeClr val="tx1"/>
                </a:solidFill>
                <a:latin typeface="Arial" panose="020B0604020202020204" pitchFamily="34" charset="0"/>
                <a:ea typeface="MS PGothic" panose="020B0600070205080204" pitchFamily="1" charset="-128"/>
              </a:defRPr>
            </a:lvl2pPr>
            <a:lvl3pPr marL="1143000" indent="-228600">
              <a:defRPr sz="2400">
                <a:solidFill>
                  <a:schemeClr val="tx1"/>
                </a:solidFill>
                <a:latin typeface="Arial" panose="020B0604020202020204" pitchFamily="34" charset="0"/>
                <a:ea typeface="MS PGothic" panose="020B0600070205080204" pitchFamily="1" charset="-128"/>
              </a:defRPr>
            </a:lvl3pPr>
            <a:lvl4pPr marL="1600200" indent="-228600">
              <a:defRPr sz="2400">
                <a:solidFill>
                  <a:schemeClr val="tx1"/>
                </a:solidFill>
                <a:latin typeface="Arial" panose="020B0604020202020204" pitchFamily="34" charset="0"/>
                <a:ea typeface="MS PGothic" panose="020B0600070205080204" pitchFamily="1" charset="-128"/>
              </a:defRPr>
            </a:lvl4pPr>
            <a:lvl5pPr marL="2057400" indent="-228600">
              <a:defRPr sz="2400">
                <a:solidFill>
                  <a:schemeClr val="tx1"/>
                </a:solidFill>
                <a:latin typeface="Arial" panose="020B0604020202020204" pitchFamily="34" charset="0"/>
                <a:ea typeface="MS PGothic" panose="020B0600070205080204"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1" charset="-128"/>
              </a:defRPr>
            </a:lvl9pPr>
          </a:lstStyle>
          <a:p>
            <a:pPr eaLnBrk="1" hangingPunct="1">
              <a:buFont typeface="Times" pitchFamily="18" charset="0"/>
              <a:buNone/>
            </a:pPr>
            <a:r>
              <a:rPr lang="de-DE" altLang="de-DE" sz="900" dirty="0">
                <a:latin typeface="+mn-lt"/>
              </a:rPr>
              <a:t>Source: DFKI/Bauer IAO</a:t>
            </a:r>
          </a:p>
        </p:txBody>
      </p:sp>
      <p:sp>
        <p:nvSpPr>
          <p:cNvPr id="25" name="Text Placeholder 1">
            <a:extLst>
              <a:ext uri="{FF2B5EF4-FFF2-40B4-BE49-F238E27FC236}">
                <a16:creationId xmlns:a16="http://schemas.microsoft.com/office/drawing/2014/main" id="{C9E447A6-88F0-9997-13CD-07655F46DDAE}"/>
              </a:ext>
            </a:extLst>
          </p:cNvPr>
          <p:cNvSpPr txBox="1"/>
          <p:nvPr/>
        </p:nvSpPr>
        <p:spPr>
          <a:xfrm>
            <a:off x="143004" y="321303"/>
            <a:ext cx="12192000" cy="7926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solidFill>
                  <a:srgbClr val="00B050"/>
                </a:solidFill>
                <a:latin typeface="Arial Black" panose="020B0A04020102020204" pitchFamily="34" charset="0"/>
              </a:rPr>
              <a:t>Industrial Evolution - Cont'd</a:t>
            </a:r>
          </a:p>
        </p:txBody>
      </p:sp>
      <p:sp>
        <p:nvSpPr>
          <p:cNvPr id="26" name="Text Box 33">
            <a:extLst>
              <a:ext uri="{FF2B5EF4-FFF2-40B4-BE49-F238E27FC236}">
                <a16:creationId xmlns:a16="http://schemas.microsoft.com/office/drawing/2014/main" id="{E4E0DB7D-A53B-7C6E-E0B3-67B851144F56}"/>
              </a:ext>
            </a:extLst>
          </p:cNvPr>
          <p:cNvSpPr txBox="1"/>
          <p:nvPr/>
        </p:nvSpPr>
        <p:spPr>
          <a:xfrm>
            <a:off x="9383390" y="1095393"/>
            <a:ext cx="2537653" cy="5693866"/>
          </a:xfrm>
          <a:prstGeom prst="rect">
            <a:avLst/>
          </a:prstGeom>
          <a:noFill/>
        </p:spPr>
        <p:txBody>
          <a:bodyPr wrap="square" rtlCol="0" anchor="t">
            <a:spAutoFit/>
          </a:bodyPr>
          <a:lstStyle/>
          <a:p>
            <a:endParaRPr lang="en-US" altLang="en-US" sz="2000" dirty="0">
              <a:sym typeface="+mn-ea"/>
            </a:endParaRPr>
          </a:p>
          <a:p>
            <a:r>
              <a:rPr lang="en-US" sz="2000" b="1" dirty="0">
                <a:sym typeface="+mn-ea"/>
              </a:rPr>
              <a:t>Industry 4.0: </a:t>
            </a:r>
          </a:p>
          <a:p>
            <a:pPr lvl="1" algn="just"/>
            <a:r>
              <a:rPr lang="en-US" altLang="en-US" dirty="0">
                <a:sym typeface="+mn-ea"/>
              </a:rPr>
              <a:t>- Through the use of cyber-physical systems. </a:t>
            </a:r>
          </a:p>
          <a:p>
            <a:pPr lvl="1" algn="just"/>
            <a:endParaRPr lang="en-US" altLang="en-US" dirty="0">
              <a:sym typeface="+mn-ea"/>
            </a:endParaRPr>
          </a:p>
          <a:p>
            <a:pPr lvl="1" algn="just"/>
            <a:r>
              <a:rPr lang="en-US" altLang="en-US" b="1" dirty="0">
                <a:sym typeface="+mn-ea"/>
              </a:rPr>
              <a:t>Meaning</a:t>
            </a:r>
            <a:r>
              <a:rPr lang="en-US" altLang="en-US" dirty="0">
                <a:sym typeface="+mn-ea"/>
              </a:rPr>
              <a:t>:  Physical systems such as</a:t>
            </a:r>
          </a:p>
          <a:p>
            <a:pPr lvl="1" algn="just"/>
            <a:r>
              <a:rPr lang="en-US" altLang="en-US" dirty="0">
                <a:sym typeface="+mn-ea"/>
              </a:rPr>
              <a:t> machines and robotics </a:t>
            </a:r>
          </a:p>
          <a:p>
            <a:pPr lvl="1" algn="just"/>
            <a:r>
              <a:rPr lang="en-US" altLang="en-US" dirty="0">
                <a:sym typeface="+mn-ea"/>
              </a:rPr>
              <a:t>will be controlled by automation  systems equipped with machine learning algorithms. </a:t>
            </a:r>
          </a:p>
          <a:p>
            <a:pPr lvl="1" algn="just"/>
            <a:endParaRPr lang="en-US" altLang="en-US" dirty="0">
              <a:sym typeface="+mn-ea"/>
            </a:endParaRPr>
          </a:p>
          <a:p>
            <a:pPr lvl="1" algn="just"/>
            <a:r>
              <a:rPr lang="en-US" altLang="en-US" b="1" dirty="0">
                <a:solidFill>
                  <a:srgbClr val="FF0000"/>
                </a:solidFill>
                <a:sym typeface="+mn-ea"/>
              </a:rPr>
              <a:t>Thus, minimal input from human operators will be needed.</a:t>
            </a:r>
            <a:endParaRPr lang="en-US" b="1" dirty="0">
              <a:solidFill>
                <a:srgbClr val="FF0000"/>
              </a:solidFill>
            </a:endParaRPr>
          </a:p>
        </p:txBody>
      </p:sp>
    </p:spTree>
    <p:extLst>
      <p:ext uri="{BB962C8B-B14F-4D97-AF65-F5344CB8AC3E}">
        <p14:creationId xmlns:p14="http://schemas.microsoft.com/office/powerpoint/2010/main" val="1643025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descr="Man Walking Touching Wheat Grass">
            <a:extLst>
              <a:ext uri="{FF2B5EF4-FFF2-40B4-BE49-F238E27FC236}">
                <a16:creationId xmlns:a16="http://schemas.microsoft.com/office/drawing/2014/main" id="{0311729A-2F3D-3205-2C99-398C9E7C74E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32" b="-1"/>
          <a:stretch/>
        </p:blipFill>
        <p:spPr>
          <a:xfrm>
            <a:off x="20" y="-1"/>
            <a:ext cx="12191979" cy="6879745"/>
          </a:xfrm>
          <a:prstGeom prst="rect">
            <a:avLst/>
          </a:prstGeom>
        </p:spPr>
      </p:pic>
      <p:sp>
        <p:nvSpPr>
          <p:cNvPr id="2" name="Title 1">
            <a:extLst>
              <a:ext uri="{FF2B5EF4-FFF2-40B4-BE49-F238E27FC236}">
                <a16:creationId xmlns:a16="http://schemas.microsoft.com/office/drawing/2014/main" id="{B708CBB9-377A-169B-3C60-0EE7B458F994}"/>
              </a:ext>
            </a:extLst>
          </p:cNvPr>
          <p:cNvSpPr>
            <a:spLocks noGrp="1"/>
          </p:cNvSpPr>
          <p:nvPr>
            <p:ph type="ctrTitle"/>
          </p:nvPr>
        </p:nvSpPr>
        <p:spPr>
          <a:xfrm>
            <a:off x="859028" y="2155188"/>
            <a:ext cx="4498785" cy="2839273"/>
          </a:xfrm>
        </p:spPr>
        <p:txBody>
          <a:bodyPr>
            <a:normAutofit/>
          </a:bodyPr>
          <a:lstStyle/>
          <a:p>
            <a:pPr algn="l"/>
            <a:r>
              <a:rPr lang="en-US" sz="4000" dirty="0">
                <a:solidFill>
                  <a:srgbClr val="FFFFFF"/>
                </a:solidFill>
              </a:rPr>
              <a:t>Agriculture in Human Civilization</a:t>
            </a:r>
          </a:p>
        </p:txBody>
      </p:sp>
      <p:sp>
        <p:nvSpPr>
          <p:cNvPr id="3" name="Subtitle 2">
            <a:extLst>
              <a:ext uri="{FF2B5EF4-FFF2-40B4-BE49-F238E27FC236}">
                <a16:creationId xmlns:a16="http://schemas.microsoft.com/office/drawing/2014/main" id="{01D8AB9E-DE8F-5A5A-B459-CDD86BAFD6EC}"/>
              </a:ext>
            </a:extLst>
          </p:cNvPr>
          <p:cNvSpPr>
            <a:spLocks noGrp="1"/>
          </p:cNvSpPr>
          <p:nvPr>
            <p:ph type="subTitle" idx="1"/>
          </p:nvPr>
        </p:nvSpPr>
        <p:spPr>
          <a:xfrm>
            <a:off x="859028" y="5166366"/>
            <a:ext cx="4498785" cy="1098703"/>
          </a:xfrm>
        </p:spPr>
        <p:txBody>
          <a:bodyPr>
            <a:normAutofit/>
          </a:bodyPr>
          <a:lstStyle/>
          <a:p>
            <a:pPr algn="l"/>
            <a:r>
              <a:rPr lang="en-US" sz="2000">
                <a:solidFill>
                  <a:srgbClr val="FFFFFF"/>
                </a:solidFill>
              </a:rPr>
              <a:t>Transition from hunter-gatherer societies to agricultural societies.</a:t>
            </a:r>
          </a:p>
        </p:txBody>
      </p:sp>
    </p:spTree>
    <p:extLst>
      <p:ext uri="{BB962C8B-B14F-4D97-AF65-F5344CB8AC3E}">
        <p14:creationId xmlns:p14="http://schemas.microsoft.com/office/powerpoint/2010/main" val="121907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718D8FEA-7CB4-B1E3-5041-93B660DB2D0F}"/>
              </a:ext>
            </a:extLst>
          </p:cNvPr>
          <p:cNvSpPr>
            <a:spLocks noGrp="1"/>
          </p:cNvSpPr>
          <p:nvPr>
            <p:ph type="ctrTitle"/>
          </p:nvPr>
        </p:nvSpPr>
        <p:spPr>
          <a:xfrm>
            <a:off x="640080" y="415925"/>
            <a:ext cx="10901679" cy="5574665"/>
          </a:xfrm>
        </p:spPr>
        <p:txBody>
          <a:bodyPr>
            <a:noAutofit/>
          </a:bodyPr>
          <a:lstStyle/>
          <a:p>
            <a:pPr algn="ctr">
              <a:lnSpc>
                <a:spcPct val="110000"/>
              </a:lnSpc>
            </a:pPr>
            <a:r>
              <a:rPr lang="en-US" altLang="en-GB" sz="4600" b="1" dirty="0">
                <a:solidFill>
                  <a:srgbClr val="00B050"/>
                </a:solidFill>
                <a:effectLst>
                  <a:outerShdw blurRad="38100" dist="38100" dir="2700000" algn="tl">
                    <a:srgbClr val="000000">
                      <a:alpha val="43137"/>
                    </a:srgbClr>
                  </a:outerShdw>
                </a:effectLst>
                <a:latin typeface="Palatino Linotype" panose="02040502050505030304" pitchFamily="18" charset="0"/>
                <a:cs typeface="Palatino Linotype" panose="02040502050505030304" pitchFamily="18" charset="0"/>
              </a:rPr>
              <a:t>Application of Artificial Intelligence Innovation in Predictive Agriculture</a:t>
            </a:r>
            <a:br>
              <a:rPr lang="en-US" altLang="en-GB" sz="4600" b="1" dirty="0">
                <a:solidFill>
                  <a:srgbClr val="00B050"/>
                </a:solidFill>
                <a:effectLst>
                  <a:outerShdw blurRad="38100" dist="38100" dir="2700000" algn="tl">
                    <a:srgbClr val="000000">
                      <a:alpha val="43137"/>
                    </a:srgbClr>
                  </a:outerShdw>
                </a:effectLst>
                <a:latin typeface="Palatino Linotype" panose="02040502050505030304" pitchFamily="18" charset="0"/>
                <a:cs typeface="Palatino Linotype" panose="02040502050505030304" pitchFamily="18" charset="0"/>
              </a:rPr>
            </a:br>
            <a:endParaRPr lang="en-US" altLang="en-GB" sz="4600" b="1" dirty="0">
              <a:solidFill>
                <a:srgbClr val="00B050"/>
              </a:solidFill>
              <a:effectLst>
                <a:outerShdw blurRad="38100" dist="38100" dir="2700000" algn="tl">
                  <a:srgbClr val="000000">
                    <a:alpha val="43137"/>
                  </a:srgbClr>
                </a:outerShdw>
              </a:effectLst>
              <a:latin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1597605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D88F6-7A5F-E1F1-7970-4A70247C1E40}"/>
              </a:ext>
            </a:extLst>
          </p:cNvPr>
          <p:cNvSpPr>
            <a:spLocks noGrp="1"/>
          </p:cNvSpPr>
          <p:nvPr>
            <p:ph type="title"/>
          </p:nvPr>
        </p:nvSpPr>
        <p:spPr/>
        <p:txBody>
          <a:bodyPr>
            <a:normAutofit/>
          </a:bodyPr>
          <a:lstStyle/>
          <a:p>
            <a:pPr marL="0" marR="0" algn="just">
              <a:lnSpc>
                <a:spcPct val="107000"/>
              </a:lnSpc>
              <a:spcBef>
                <a:spcPts val="0"/>
              </a:spcBef>
              <a:spcAft>
                <a:spcPts val="800"/>
              </a:spcAft>
            </a:pPr>
            <a:r>
              <a:rPr lang="en-US" sz="4400" b="1" i="1" dirty="0">
                <a:effectLst/>
                <a:latin typeface="Georgia" panose="02040502050405020303" pitchFamily="18" charset="0"/>
                <a:ea typeface="Aptos" panose="020B0004020202020204" pitchFamily="34" charset="0"/>
                <a:cs typeface="Times New Roman" panose="02020603050405020304" pitchFamily="18" charset="0"/>
              </a:rPr>
              <a:t>Agriculture in Human Civilization</a:t>
            </a:r>
            <a:endParaRPr lang="en-US" sz="4400" dirty="0">
              <a:effectLst/>
              <a:latin typeface="Aptos" panose="020B0004020202020204" pitchFamily="34" charset="0"/>
              <a:ea typeface="Aptos" panose="020B0004020202020204" pitchFamily="34"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F95F50FB-F915-712C-5200-9575B93E38B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169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12784-F8EA-AADB-50EB-119A9482D157}"/>
              </a:ext>
            </a:extLst>
          </p:cNvPr>
          <p:cNvSpPr>
            <a:spLocks noGrp="1"/>
          </p:cNvSpPr>
          <p:nvPr>
            <p:ph type="title"/>
          </p:nvPr>
        </p:nvSpPr>
        <p:spPr>
          <a:xfrm>
            <a:off x="765614" y="777240"/>
            <a:ext cx="4535516" cy="3777366"/>
          </a:xfrm>
        </p:spPr>
        <p:txBody>
          <a:bodyPr vert="horz" lIns="91440" tIns="45720" rIns="91440" bIns="45720" rtlCol="0" anchor="t">
            <a:normAutofit/>
          </a:bodyPr>
          <a:lstStyle/>
          <a:p>
            <a:r>
              <a:rPr lang="en-US" sz="4800"/>
              <a:t>Early Agricultural Societies</a:t>
            </a:r>
          </a:p>
        </p:txBody>
      </p:sp>
      <p:pic>
        <p:nvPicPr>
          <p:cNvPr id="5" name="Picture 4" descr="Plants in a field">
            <a:extLst>
              <a:ext uri="{FF2B5EF4-FFF2-40B4-BE49-F238E27FC236}">
                <a16:creationId xmlns:a16="http://schemas.microsoft.com/office/drawing/2014/main" id="{1C3B32CE-B3E9-DAAB-1418-390420B5FE03}"/>
              </a:ext>
            </a:extLst>
          </p:cNvPr>
          <p:cNvPicPr>
            <a:picLocks noChangeAspect="1"/>
          </p:cNvPicPr>
          <p:nvPr/>
        </p:nvPicPr>
        <p:blipFill rotWithShape="1">
          <a:blip r:embed="rId2"/>
          <a:srcRect l="7385" r="13567" b="-2"/>
          <a:stretch/>
        </p:blipFill>
        <p:spPr>
          <a:xfrm>
            <a:off x="6115147" y="-1"/>
            <a:ext cx="6076866" cy="5131559"/>
          </a:xfrm>
          <a:prstGeom prst="rect">
            <a:avLst/>
          </a:prstGeom>
        </p:spPr>
      </p:pic>
      <p:sp>
        <p:nvSpPr>
          <p:cNvPr id="10" name="Text Placeholder 2">
            <a:extLst>
              <a:ext uri="{FF2B5EF4-FFF2-40B4-BE49-F238E27FC236}">
                <a16:creationId xmlns:a16="http://schemas.microsoft.com/office/drawing/2014/main" id="{FF7A0CE8-1C07-C3BE-CCD8-B533E559CB64}"/>
              </a:ext>
            </a:extLst>
          </p:cNvPr>
          <p:cNvSpPr>
            <a:spLocks noGrp="1"/>
          </p:cNvSpPr>
          <p:nvPr>
            <p:ph type="body" idx="1"/>
          </p:nvPr>
        </p:nvSpPr>
        <p:spPr>
          <a:xfrm>
            <a:off x="378823" y="1825625"/>
            <a:ext cx="10974977" cy="4351338"/>
          </a:xfrm>
        </p:spPr>
        <p:txBody>
          <a:bodyPr vert="horz" lIns="91440" tIns="45720" rIns="91440" bIns="45720" rtlCol="0" anchor="ctr">
            <a:normAutofit/>
          </a:bodyPr>
          <a:lstStyle/>
          <a:p>
            <a:pPr marL="0" indent="0">
              <a:buNone/>
            </a:pPr>
            <a:endParaRPr lang="en-US" sz="2400" dirty="0"/>
          </a:p>
        </p:txBody>
      </p:sp>
      <p:sp>
        <p:nvSpPr>
          <p:cNvPr id="12" name="TextBox 11">
            <a:extLst>
              <a:ext uri="{FF2B5EF4-FFF2-40B4-BE49-F238E27FC236}">
                <a16:creationId xmlns:a16="http://schemas.microsoft.com/office/drawing/2014/main" id="{8A9E682D-490E-D956-DB36-E1A216577B95}"/>
              </a:ext>
            </a:extLst>
          </p:cNvPr>
          <p:cNvSpPr txBox="1"/>
          <p:nvPr/>
        </p:nvSpPr>
        <p:spPr>
          <a:xfrm>
            <a:off x="617216" y="5323851"/>
            <a:ext cx="9780817" cy="923330"/>
          </a:xfrm>
          <a:prstGeom prst="rect">
            <a:avLst/>
          </a:prstGeom>
          <a:noFill/>
        </p:spPr>
        <p:txBody>
          <a:bodyPr wrap="square">
            <a:spAutoFit/>
          </a:bodyPr>
          <a:lstStyle/>
          <a:p>
            <a:r>
              <a:rPr lang="en-US" sz="1800" dirty="0"/>
              <a:t>Importance of the Neolithic Agricultural Revolution. </a:t>
            </a:r>
          </a:p>
          <a:p>
            <a:r>
              <a:rPr lang="en-US" dirty="0"/>
              <a:t>Transition from nomadic hunting-gathering to settled farming marked the beginning of agriculture in the Fertile Crescent, leading to permanent settlements and surplus food production.</a:t>
            </a:r>
          </a:p>
        </p:txBody>
      </p:sp>
    </p:spTree>
    <p:extLst>
      <p:ext uri="{BB962C8B-B14F-4D97-AF65-F5344CB8AC3E}">
        <p14:creationId xmlns:p14="http://schemas.microsoft.com/office/powerpoint/2010/main" val="1892981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37B6C-39D6-B58C-BF34-028C1D84D6B1}"/>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a:t>Agriculture in Ancient Civilizations</a:t>
            </a:r>
          </a:p>
        </p:txBody>
      </p:sp>
      <p:sp>
        <p:nvSpPr>
          <p:cNvPr id="3" name="Text Placeholder 2">
            <a:extLst>
              <a:ext uri="{FF2B5EF4-FFF2-40B4-BE49-F238E27FC236}">
                <a16:creationId xmlns:a16="http://schemas.microsoft.com/office/drawing/2014/main" id="{1E555BB4-F748-5491-88E7-06B9304BD38A}"/>
              </a:ext>
            </a:extLst>
          </p:cNvPr>
          <p:cNvSpPr>
            <a:spLocks noGrp="1"/>
          </p:cNvSpPr>
          <p:nvPr>
            <p:ph type="body" idx="1"/>
          </p:nvPr>
        </p:nvSpPr>
        <p:spPr>
          <a:xfrm>
            <a:off x="761802" y="2743200"/>
            <a:ext cx="4646905" cy="3613149"/>
          </a:xfrm>
        </p:spPr>
        <p:txBody>
          <a:bodyPr vert="horz" lIns="91440" tIns="45720" rIns="91440" bIns="45720" rtlCol="0" anchor="ctr">
            <a:normAutofit/>
          </a:bodyPr>
          <a:lstStyle/>
          <a:p>
            <a:r>
              <a:rPr lang="en-US" sz="2000"/>
              <a:t>Agriculture in Mesopotamia, Ancient Egypt, and the Indus Valley Civilization.</a:t>
            </a:r>
          </a:p>
        </p:txBody>
      </p:sp>
      <p:pic>
        <p:nvPicPr>
          <p:cNvPr id="17" name="Picture 16" descr="View of the Great Pyramid Complex of Giza in Egypt">
            <a:extLst>
              <a:ext uri="{FF2B5EF4-FFF2-40B4-BE49-F238E27FC236}">
                <a16:creationId xmlns:a16="http://schemas.microsoft.com/office/drawing/2014/main" id="{76772DD1-238B-4FE8-D909-E16EB19D0154}"/>
              </a:ext>
            </a:extLst>
          </p:cNvPr>
          <p:cNvPicPr>
            <a:picLocks noChangeAspect="1"/>
          </p:cNvPicPr>
          <p:nvPr/>
        </p:nvPicPr>
        <p:blipFill rotWithShape="1">
          <a:blip r:embed="rId2"/>
          <a:srcRect l="13555" r="27044" b="-2"/>
          <a:stretch/>
        </p:blipFill>
        <p:spPr>
          <a:xfrm>
            <a:off x="6096000" y="1"/>
            <a:ext cx="6102825" cy="6858000"/>
          </a:xfrm>
          <a:prstGeom prst="rect">
            <a:avLst/>
          </a:prstGeom>
        </p:spPr>
      </p:pic>
    </p:spTree>
    <p:extLst>
      <p:ext uri="{BB962C8B-B14F-4D97-AF65-F5344CB8AC3E}">
        <p14:creationId xmlns:p14="http://schemas.microsoft.com/office/powerpoint/2010/main" val="21932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81D88F6-7A5F-E1F1-7970-4A70247C1E40}"/>
              </a:ext>
            </a:extLst>
          </p:cNvPr>
          <p:cNvSpPr>
            <a:spLocks noGrp="1"/>
          </p:cNvSpPr>
          <p:nvPr>
            <p:ph type="title"/>
          </p:nvPr>
        </p:nvSpPr>
        <p:spPr>
          <a:xfrm>
            <a:off x="1371597" y="348865"/>
            <a:ext cx="10044023" cy="877729"/>
          </a:xfrm>
        </p:spPr>
        <p:txBody>
          <a:bodyPr anchor="ctr">
            <a:normAutofit/>
          </a:bodyPr>
          <a:lstStyle/>
          <a:p>
            <a:pPr marR="0" lvl="0">
              <a:spcBef>
                <a:spcPts val="0"/>
              </a:spcBef>
              <a:spcAft>
                <a:spcPts val="800"/>
              </a:spcAft>
            </a:pPr>
            <a:r>
              <a:rPr lang="en-US" sz="4000" dirty="0">
                <a:solidFill>
                  <a:srgbClr val="FFFFFF"/>
                </a:solidFill>
                <a:effectLst/>
                <a:latin typeface="Georgia" panose="02040502050405020303" pitchFamily="18" charset="0"/>
                <a:ea typeface="Aptos" panose="020B0004020202020204" pitchFamily="34" charset="0"/>
                <a:cs typeface="Times New Roman" panose="02020603050405020304" pitchFamily="18" charset="0"/>
              </a:rPr>
              <a:t>Medieval and Renaissance Agriculture</a:t>
            </a:r>
            <a:endParaRPr lang="en-US" sz="40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endParaRPr>
          </a:p>
        </p:txBody>
      </p:sp>
      <p:graphicFrame>
        <p:nvGraphicFramePr>
          <p:cNvPr id="12" name="Content Placeholder 2">
            <a:extLst>
              <a:ext uri="{FF2B5EF4-FFF2-40B4-BE49-F238E27FC236}">
                <a16:creationId xmlns:a16="http://schemas.microsoft.com/office/drawing/2014/main" id="{A13217D8-8B34-ADD2-766A-B138D248C872}"/>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0073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81D88F6-7A5F-E1F1-7970-4A70247C1E40}"/>
              </a:ext>
            </a:extLst>
          </p:cNvPr>
          <p:cNvSpPr>
            <a:spLocks noGrp="1"/>
          </p:cNvSpPr>
          <p:nvPr>
            <p:ph type="title"/>
          </p:nvPr>
        </p:nvSpPr>
        <p:spPr>
          <a:xfrm>
            <a:off x="761800" y="762001"/>
            <a:ext cx="5334197" cy="1708242"/>
          </a:xfrm>
        </p:spPr>
        <p:txBody>
          <a:bodyPr anchor="ctr">
            <a:normAutofit/>
          </a:bodyPr>
          <a:lstStyle/>
          <a:p>
            <a:pPr marR="0" lvl="0">
              <a:spcBef>
                <a:spcPts val="0"/>
              </a:spcBef>
              <a:spcAft>
                <a:spcPts val="800"/>
              </a:spcAft>
            </a:pPr>
            <a:r>
              <a:rPr lang="en-US" sz="3700" dirty="0">
                <a:effectLst/>
                <a:latin typeface="Georgia" panose="02040502050405020303" pitchFamily="18" charset="0"/>
                <a:ea typeface="Aptos" panose="020B0004020202020204" pitchFamily="34" charset="0"/>
                <a:cs typeface="Times New Roman" panose="02020603050405020304" pitchFamily="18" charset="0"/>
              </a:rPr>
              <a:t>Industrial Revolution and Modern Agriculture</a:t>
            </a:r>
            <a:endParaRPr lang="en-US" sz="37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7" name="Content Placeholder 2">
            <a:extLst>
              <a:ext uri="{FF2B5EF4-FFF2-40B4-BE49-F238E27FC236}">
                <a16:creationId xmlns:a16="http://schemas.microsoft.com/office/drawing/2014/main" id="{5992204C-C461-87FE-44CB-5F9457FEF9E5}"/>
              </a:ext>
            </a:extLst>
          </p:cNvPr>
          <p:cNvSpPr>
            <a:spLocks noGrp="1"/>
          </p:cNvSpPr>
          <p:nvPr>
            <p:ph idx="1"/>
          </p:nvPr>
        </p:nvSpPr>
        <p:spPr>
          <a:xfrm>
            <a:off x="761800" y="2470244"/>
            <a:ext cx="5334197" cy="3769835"/>
          </a:xfrm>
        </p:spPr>
        <p:txBody>
          <a:bodyPr anchor="ctr">
            <a:normAutofit/>
          </a:bodyPr>
          <a:lstStyle/>
          <a:p>
            <a:pPr marL="0" marR="0" lvl="0" indent="0">
              <a:spcBef>
                <a:spcPts val="0"/>
              </a:spcBef>
              <a:spcAft>
                <a:spcPts val="800"/>
              </a:spcAft>
              <a:buNone/>
            </a:pPr>
            <a:r>
              <a:rPr lang="en-US" sz="2000">
                <a:effectLst/>
                <a:latin typeface="Georgia" panose="02040502050405020303" pitchFamily="18" charset="0"/>
                <a:ea typeface="Aptos" panose="020B0004020202020204" pitchFamily="34" charset="0"/>
                <a:cs typeface="Times New Roman" panose="02020603050405020304" pitchFamily="18" charset="0"/>
              </a:rPr>
              <a:t>- Industrial Revolution (18th–19th Century): Mechanization transformed farming, leading to increased yields and urbanization.</a:t>
            </a:r>
            <a:endParaRPr lang="en-US" sz="2000">
              <a:effectLst/>
              <a:latin typeface="Aptos" panose="020B0004020202020204" pitchFamily="34" charset="0"/>
              <a:ea typeface="Aptos" panose="020B0004020202020204" pitchFamily="34" charset="0"/>
              <a:cs typeface="Times New Roman" panose="02020603050405020304" pitchFamily="18" charset="0"/>
            </a:endParaRPr>
          </a:p>
          <a:p>
            <a:r>
              <a:rPr lang="en-US" sz="2000">
                <a:effectLst/>
                <a:latin typeface="Georgia" panose="02040502050405020303" pitchFamily="18" charset="0"/>
                <a:ea typeface="Aptos" panose="020B0004020202020204" pitchFamily="34" charset="0"/>
                <a:cs typeface="Times New Roman" panose="02020603050405020304" pitchFamily="18" charset="0"/>
              </a:rPr>
              <a:t>   - Green Revolution (mid-20th Century): The introduction of high-yielding crop varieties, fertilizers, and pesticides bolstered agricultural production worldwide.</a:t>
            </a:r>
            <a:endParaRPr lang="en-US" sz="200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8" name="Picture 27" descr="Green building in a cornfield">
            <a:extLst>
              <a:ext uri="{FF2B5EF4-FFF2-40B4-BE49-F238E27FC236}">
                <a16:creationId xmlns:a16="http://schemas.microsoft.com/office/drawing/2014/main" id="{A6B2488E-DACF-11C7-B407-4C65CFD53227}"/>
              </a:ext>
            </a:extLst>
          </p:cNvPr>
          <p:cNvPicPr>
            <a:picLocks noChangeAspect="1"/>
          </p:cNvPicPr>
          <p:nvPr/>
        </p:nvPicPr>
        <p:blipFill rotWithShape="1">
          <a:blip r:embed="rId2"/>
          <a:srcRect l="16414" r="31749"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4228273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81D88F6-7A5F-E1F1-7970-4A70247C1E40}"/>
              </a:ext>
            </a:extLst>
          </p:cNvPr>
          <p:cNvSpPr>
            <a:spLocks noGrp="1"/>
          </p:cNvSpPr>
          <p:nvPr>
            <p:ph type="title"/>
          </p:nvPr>
        </p:nvSpPr>
        <p:spPr>
          <a:xfrm>
            <a:off x="761803" y="350196"/>
            <a:ext cx="4646904" cy="1624520"/>
          </a:xfrm>
        </p:spPr>
        <p:txBody>
          <a:bodyPr anchor="ctr">
            <a:normAutofit/>
          </a:bodyPr>
          <a:lstStyle/>
          <a:p>
            <a:pPr marR="0" lvl="0">
              <a:spcBef>
                <a:spcPts val="0"/>
              </a:spcBef>
              <a:spcAft>
                <a:spcPts val="800"/>
              </a:spcAft>
            </a:pPr>
            <a:r>
              <a:rPr lang="en-US" sz="3700" dirty="0">
                <a:effectLst/>
                <a:latin typeface="Georgia" panose="02040502050405020303" pitchFamily="18" charset="0"/>
                <a:ea typeface="Aptos" panose="020B0004020202020204" pitchFamily="34" charset="0"/>
                <a:cs typeface="Times New Roman" panose="02020603050405020304" pitchFamily="18" charset="0"/>
              </a:rPr>
              <a:t>Fourth Industrial Revolution and AI Innovations</a:t>
            </a:r>
          </a:p>
        </p:txBody>
      </p:sp>
      <p:sp>
        <p:nvSpPr>
          <p:cNvPr id="31" name="Content Placeholder 2">
            <a:extLst>
              <a:ext uri="{FF2B5EF4-FFF2-40B4-BE49-F238E27FC236}">
                <a16:creationId xmlns:a16="http://schemas.microsoft.com/office/drawing/2014/main" id="{5992204C-C461-87FE-44CB-5F9457FEF9E5}"/>
              </a:ext>
            </a:extLst>
          </p:cNvPr>
          <p:cNvSpPr>
            <a:spLocks noGrp="1"/>
          </p:cNvSpPr>
          <p:nvPr>
            <p:ph idx="1"/>
          </p:nvPr>
        </p:nvSpPr>
        <p:spPr>
          <a:xfrm>
            <a:off x="761802" y="2743200"/>
            <a:ext cx="4646905" cy="3613149"/>
          </a:xfrm>
        </p:spPr>
        <p:txBody>
          <a:bodyPr anchor="ctr">
            <a:normAutofit/>
          </a:bodyPr>
          <a:lstStyle/>
          <a:p>
            <a:pPr marL="0" marR="0">
              <a:spcBef>
                <a:spcPts val="0"/>
              </a:spcBef>
              <a:spcAft>
                <a:spcPts val="800"/>
              </a:spcAft>
            </a:pPr>
            <a:r>
              <a:rPr lang="en-US" sz="2000">
                <a:effectLst/>
                <a:latin typeface="Georgia" panose="02040502050405020303" pitchFamily="18" charset="0"/>
                <a:ea typeface="Aptos" panose="020B0004020202020204" pitchFamily="34" charset="0"/>
                <a:cs typeface="Times New Roman" panose="02020603050405020304" pitchFamily="18" charset="0"/>
              </a:rPr>
              <a:t>   - Fourth Industrial Revolution (21st Century): Integration of AI, IoT, and robotics revolutionized industries, including agriculture, leading to precision farming and smart agricultural practices </a:t>
            </a:r>
            <a:endParaRPr lang="en-US" sz="2000">
              <a:effectLst/>
              <a:latin typeface="Aptos" panose="020B0004020202020204" pitchFamily="34" charset="0"/>
              <a:ea typeface="Aptos" panose="020B0004020202020204" pitchFamily="34" charset="0"/>
              <a:cs typeface="Times New Roman" panose="02020603050405020304" pitchFamily="18" charset="0"/>
            </a:endParaRPr>
          </a:p>
          <a:p>
            <a:r>
              <a:rPr lang="en-US" sz="2000">
                <a:effectLst/>
                <a:latin typeface="Georgia" panose="02040502050405020303" pitchFamily="18" charset="0"/>
                <a:ea typeface="Aptos" panose="020B0004020202020204" pitchFamily="34" charset="0"/>
                <a:cs typeface="Times New Roman" panose="02020603050405020304" pitchFamily="18" charset="0"/>
              </a:rPr>
              <a:t>   - AI Innovations: AI-driven technologies predict weather patterns, optimize resource usage, and aid in crop monitoring, ensuring sustainable and climate-smart farming practices.</a:t>
            </a:r>
            <a:endParaRPr lang="en-US" sz="200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E43C8AB6-674D-6DD4-FECA-56646BCA762A}"/>
              </a:ext>
            </a:extLst>
          </p:cNvPr>
          <p:cNvPicPr>
            <a:picLocks noChangeAspect="1"/>
          </p:cNvPicPr>
          <p:nvPr/>
        </p:nvPicPr>
        <p:blipFill rotWithShape="1">
          <a:blip r:embed="rId2"/>
          <a:srcRect l="21962" r="27982"/>
          <a:stretch/>
        </p:blipFill>
        <p:spPr>
          <a:xfrm>
            <a:off x="6096000" y="1"/>
            <a:ext cx="6102825" cy="6858000"/>
          </a:xfrm>
          <a:prstGeom prst="rect">
            <a:avLst/>
          </a:prstGeom>
        </p:spPr>
      </p:pic>
    </p:spTree>
    <p:extLst>
      <p:ext uri="{BB962C8B-B14F-4D97-AF65-F5344CB8AC3E}">
        <p14:creationId xmlns:p14="http://schemas.microsoft.com/office/powerpoint/2010/main" val="4156566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496BF5-91BA-E995-4135-3DB836D092B5}"/>
              </a:ext>
            </a:extLst>
          </p:cNvPr>
          <p:cNvSpPr txBox="1">
            <a:spLocks/>
          </p:cNvSpPr>
          <p:nvPr/>
        </p:nvSpPr>
        <p:spPr>
          <a:xfrm>
            <a:off x="1757276" y="369191"/>
            <a:ext cx="9775991" cy="724247"/>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a:solidFill>
                  <a:srgbClr val="00B050"/>
                </a:solidFill>
                <a:latin typeface="Arial Black" panose="020B0A04020102020204" pitchFamily="34" charset="0"/>
              </a:rPr>
              <a:t>What is Artificial Intelligence?</a:t>
            </a:r>
            <a:endParaRPr lang="en-US" sz="3600" dirty="0">
              <a:solidFill>
                <a:srgbClr val="00B050"/>
              </a:solidFill>
              <a:latin typeface="Arial Black" panose="020B0A04020102020204" pitchFamily="34" charset="0"/>
            </a:endParaRPr>
          </a:p>
        </p:txBody>
      </p:sp>
      <p:sp>
        <p:nvSpPr>
          <p:cNvPr id="3" name="Rectangle 2">
            <a:extLst>
              <a:ext uri="{FF2B5EF4-FFF2-40B4-BE49-F238E27FC236}">
                <a16:creationId xmlns:a16="http://schemas.microsoft.com/office/drawing/2014/main" id="{06D65985-E585-EE14-A9D9-835A5153CEF8}"/>
              </a:ext>
            </a:extLst>
          </p:cNvPr>
          <p:cNvSpPr/>
          <p:nvPr/>
        </p:nvSpPr>
        <p:spPr>
          <a:xfrm>
            <a:off x="2085447" y="1770281"/>
            <a:ext cx="7066673" cy="523220"/>
          </a:xfrm>
          <a:prstGeom prst="rect">
            <a:avLst/>
          </a:prstGeom>
        </p:spPr>
        <p:txBody>
          <a:bodyPr wrap="square">
            <a:spAutoFit/>
          </a:bodyPr>
          <a:lstStyle/>
          <a:p>
            <a:pPr algn="just"/>
            <a:r>
              <a:rPr lang="en-US" sz="2800">
                <a:latin typeface="Arial Black" panose="020B0A04020102020204" pitchFamily="34" charset="0"/>
                <a:cs typeface="Arial" panose="020B0604020202020204" pitchFamily="34" charset="0"/>
              </a:rPr>
              <a:t>Simply put:</a:t>
            </a:r>
            <a:endParaRPr lang="en-US" sz="2800" dirty="0">
              <a:latin typeface="Arial Black" panose="020B0A040201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3C4E132-627D-FB38-AA9C-5382B2FC0434}"/>
              </a:ext>
            </a:extLst>
          </p:cNvPr>
          <p:cNvSpPr/>
          <p:nvPr/>
        </p:nvSpPr>
        <p:spPr>
          <a:xfrm>
            <a:off x="2085447" y="2318121"/>
            <a:ext cx="1998816" cy="523220"/>
          </a:xfrm>
          <a:prstGeom prst="rect">
            <a:avLst/>
          </a:prstGeom>
        </p:spPr>
        <p:txBody>
          <a:bodyPr wrap="square">
            <a:spAutoFit/>
          </a:bodyPr>
          <a:lstStyle/>
          <a:p>
            <a:pPr algn="just"/>
            <a:r>
              <a:rPr lang="en-US" sz="2800">
                <a:solidFill>
                  <a:srgbClr val="FF0000"/>
                </a:solidFill>
                <a:latin typeface="Arial Black" panose="020B0A04020102020204" pitchFamily="34" charset="0"/>
                <a:cs typeface="Arial" panose="020B0604020202020204" pitchFamily="34" charset="0"/>
              </a:rPr>
              <a:t>Artificial</a:t>
            </a:r>
            <a:endParaRPr lang="en-US" sz="2800" dirty="0">
              <a:solidFill>
                <a:srgbClr val="FF0000"/>
              </a:solidFill>
              <a:latin typeface="Arial Black" panose="020B0A040201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37D211C3-1A03-0592-CE98-43686619ABA1}"/>
              </a:ext>
            </a:extLst>
          </p:cNvPr>
          <p:cNvSpPr/>
          <p:nvPr/>
        </p:nvSpPr>
        <p:spPr>
          <a:xfrm>
            <a:off x="3931348" y="2309102"/>
            <a:ext cx="400931" cy="523220"/>
          </a:xfrm>
          <a:prstGeom prst="rect">
            <a:avLst/>
          </a:prstGeom>
        </p:spPr>
        <p:txBody>
          <a:bodyPr wrap="square">
            <a:spAutoFit/>
          </a:bodyPr>
          <a:lstStyle/>
          <a:p>
            <a:pPr algn="just"/>
            <a:r>
              <a:rPr lang="en-US" sz="2800">
                <a:solidFill>
                  <a:srgbClr val="00B0F0"/>
                </a:solidFill>
                <a:latin typeface="Arial Black" panose="020B0A04020102020204" pitchFamily="34" charset="0"/>
                <a:cs typeface="Arial" panose="020B0604020202020204" pitchFamily="34" charset="0"/>
              </a:rPr>
              <a:t>+</a:t>
            </a:r>
            <a:endParaRPr lang="en-US" sz="2800" dirty="0">
              <a:solidFill>
                <a:srgbClr val="00B0F0"/>
              </a:solidFill>
              <a:latin typeface="Arial Black" panose="020B0A040201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755DBA0E-042F-3703-6680-1F44F058A2E5}"/>
              </a:ext>
            </a:extLst>
          </p:cNvPr>
          <p:cNvSpPr/>
          <p:nvPr/>
        </p:nvSpPr>
        <p:spPr>
          <a:xfrm>
            <a:off x="4476359" y="2298010"/>
            <a:ext cx="2693964" cy="523220"/>
          </a:xfrm>
          <a:prstGeom prst="rect">
            <a:avLst/>
          </a:prstGeom>
        </p:spPr>
        <p:txBody>
          <a:bodyPr wrap="square">
            <a:spAutoFit/>
          </a:bodyPr>
          <a:lstStyle/>
          <a:p>
            <a:pPr algn="just"/>
            <a:r>
              <a:rPr lang="en-US" sz="2800">
                <a:solidFill>
                  <a:schemeClr val="accent6"/>
                </a:solidFill>
                <a:latin typeface="Arial Black" panose="020B0A04020102020204" pitchFamily="34" charset="0"/>
                <a:cs typeface="Arial" panose="020B0604020202020204" pitchFamily="34" charset="0"/>
              </a:rPr>
              <a:t>Intelligence</a:t>
            </a:r>
            <a:endParaRPr lang="en-US" sz="2800" dirty="0">
              <a:solidFill>
                <a:schemeClr val="accent6"/>
              </a:solidFill>
              <a:latin typeface="Arial Black" panose="020B0A040201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B5DD9E-D6BE-B90D-945D-31B43CC6248C}"/>
              </a:ext>
            </a:extLst>
          </p:cNvPr>
          <p:cNvSpPr/>
          <p:nvPr/>
        </p:nvSpPr>
        <p:spPr>
          <a:xfrm>
            <a:off x="7066674" y="2298010"/>
            <a:ext cx="400931" cy="523220"/>
          </a:xfrm>
          <a:prstGeom prst="rect">
            <a:avLst/>
          </a:prstGeom>
        </p:spPr>
        <p:txBody>
          <a:bodyPr wrap="square">
            <a:spAutoFit/>
          </a:bodyPr>
          <a:lstStyle/>
          <a:p>
            <a:pPr algn="just"/>
            <a:r>
              <a:rPr lang="en-US" sz="2800">
                <a:solidFill>
                  <a:srgbClr val="00B0F0"/>
                </a:solidFill>
                <a:latin typeface="Arial Black" panose="020B0A04020102020204" pitchFamily="34" charset="0"/>
                <a:cs typeface="Arial" panose="020B0604020202020204" pitchFamily="34" charset="0"/>
              </a:rPr>
              <a:t>=</a:t>
            </a:r>
            <a:endParaRPr lang="en-US" sz="2800" dirty="0">
              <a:solidFill>
                <a:srgbClr val="00B0F0"/>
              </a:solidFill>
              <a:latin typeface="Arial Black" panose="020B0A040201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DBAC90F-2060-725A-B938-5E834B8BE486}"/>
              </a:ext>
            </a:extLst>
          </p:cNvPr>
          <p:cNvSpPr/>
          <p:nvPr/>
        </p:nvSpPr>
        <p:spPr>
          <a:xfrm>
            <a:off x="7579890" y="2303630"/>
            <a:ext cx="4881489" cy="523220"/>
          </a:xfrm>
          <a:prstGeom prst="rect">
            <a:avLst/>
          </a:prstGeom>
        </p:spPr>
        <p:txBody>
          <a:bodyPr wrap="square">
            <a:spAutoFit/>
          </a:bodyPr>
          <a:lstStyle/>
          <a:p>
            <a:pPr algn="just"/>
            <a:r>
              <a:rPr lang="en-US" sz="2800">
                <a:solidFill>
                  <a:srgbClr val="C00000"/>
                </a:solidFill>
                <a:latin typeface="Arial Black" panose="020B0A04020102020204" pitchFamily="34" charset="0"/>
                <a:cs typeface="Arial" panose="020B0604020202020204" pitchFamily="34" charset="0"/>
              </a:rPr>
              <a:t>Artificial Intelligence</a:t>
            </a:r>
            <a:endParaRPr lang="en-US" sz="2800" dirty="0">
              <a:solidFill>
                <a:srgbClr val="C00000"/>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0F77611D-46CD-7E62-2F7F-4B2EACD8D9D4}"/>
              </a:ext>
            </a:extLst>
          </p:cNvPr>
          <p:cNvPicPr>
            <a:picLocks noChangeAspect="1"/>
          </p:cNvPicPr>
          <p:nvPr/>
        </p:nvPicPr>
        <p:blipFill rotWithShape="1">
          <a:blip r:embed="rId2">
            <a:extLst>
              <a:ext uri="{28A0092B-C50C-407E-A947-70E740481C1C}">
                <a14:useLocalDpi xmlns:a14="http://schemas.microsoft.com/office/drawing/2010/main" val="0"/>
              </a:ext>
            </a:extLst>
          </a:blip>
          <a:srcRect l="27129"/>
          <a:stretch/>
        </p:blipFill>
        <p:spPr>
          <a:xfrm>
            <a:off x="7944928" y="2970345"/>
            <a:ext cx="3749669" cy="2895618"/>
          </a:xfrm>
          <a:prstGeom prst="rect">
            <a:avLst/>
          </a:prstGeom>
        </p:spPr>
      </p:pic>
      <p:pic>
        <p:nvPicPr>
          <p:cNvPr id="10" name="Picture 9">
            <a:extLst>
              <a:ext uri="{FF2B5EF4-FFF2-40B4-BE49-F238E27FC236}">
                <a16:creationId xmlns:a16="http://schemas.microsoft.com/office/drawing/2014/main" id="{432B02B3-37E2-3900-5052-A54946ABD9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3562" y="2970344"/>
            <a:ext cx="5466328" cy="2895620"/>
          </a:xfrm>
          <a:prstGeom prst="rect">
            <a:avLst/>
          </a:prstGeom>
        </p:spPr>
      </p:pic>
    </p:spTree>
    <p:extLst>
      <p:ext uri="{BB962C8B-B14F-4D97-AF65-F5344CB8AC3E}">
        <p14:creationId xmlns:p14="http://schemas.microsoft.com/office/powerpoint/2010/main" val="2905686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81D88F6-7A5F-E1F1-7970-4A70247C1E40}"/>
              </a:ext>
            </a:extLst>
          </p:cNvPr>
          <p:cNvSpPr>
            <a:spLocks noGrp="1"/>
          </p:cNvSpPr>
          <p:nvPr>
            <p:ph type="title"/>
          </p:nvPr>
        </p:nvSpPr>
        <p:spPr>
          <a:xfrm>
            <a:off x="621792" y="1161288"/>
            <a:ext cx="3602736" cy="4526280"/>
          </a:xfrm>
        </p:spPr>
        <p:txBody>
          <a:bodyPr>
            <a:normAutofit/>
          </a:bodyPr>
          <a:lstStyle/>
          <a:p>
            <a:pPr marL="0" marR="0">
              <a:spcBef>
                <a:spcPts val="0"/>
              </a:spcBef>
              <a:spcAft>
                <a:spcPts val="800"/>
              </a:spcAft>
            </a:pPr>
            <a:r>
              <a:rPr lang="en-US" sz="3700" b="1" i="1">
                <a:effectLst/>
                <a:latin typeface="Georgia" panose="02040502050405020303" pitchFamily="18" charset="0"/>
                <a:ea typeface="Aptos" panose="020B0004020202020204" pitchFamily="34" charset="0"/>
                <a:cs typeface="Times New Roman" panose="02020603050405020304" pitchFamily="18" charset="0"/>
              </a:rPr>
              <a:t>Fundamental Concepts of AI </a:t>
            </a:r>
            <a:endParaRPr lang="en-US" sz="3700">
              <a:effectLst/>
              <a:latin typeface="Aptos" panose="020B0004020202020204" pitchFamily="34" charset="0"/>
              <a:ea typeface="Aptos" panose="020B000402020202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8" name="Content Placeholder 2">
            <a:extLst>
              <a:ext uri="{FF2B5EF4-FFF2-40B4-BE49-F238E27FC236}">
                <a16:creationId xmlns:a16="http://schemas.microsoft.com/office/drawing/2014/main" id="{CF619CC2-01B1-92EE-B19D-26CAE239C8FC}"/>
              </a:ext>
            </a:extLst>
          </p:cNvPr>
          <p:cNvGraphicFramePr>
            <a:graphicFrameLocks noGrp="1"/>
          </p:cNvGraphicFramePr>
          <p:nvPr>
            <p:ph idx="1"/>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6695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81D88F6-7A5F-E1F1-7970-4A70247C1E40}"/>
              </a:ext>
            </a:extLst>
          </p:cNvPr>
          <p:cNvSpPr>
            <a:spLocks noGrp="1"/>
          </p:cNvSpPr>
          <p:nvPr>
            <p:ph type="title"/>
          </p:nvPr>
        </p:nvSpPr>
        <p:spPr>
          <a:xfrm>
            <a:off x="466722" y="586855"/>
            <a:ext cx="3201366" cy="3387497"/>
          </a:xfrm>
        </p:spPr>
        <p:txBody>
          <a:bodyPr anchor="b">
            <a:normAutofit/>
          </a:bodyPr>
          <a:lstStyle/>
          <a:p>
            <a:pPr marR="0" lvl="0" algn="r">
              <a:spcBef>
                <a:spcPts val="0"/>
              </a:spcBef>
              <a:spcAft>
                <a:spcPts val="800"/>
              </a:spcAft>
              <a:buClr>
                <a:srgbClr val="13343B"/>
              </a:buClr>
              <a:buSzPts val="1200"/>
            </a:pPr>
            <a:r>
              <a:rPr lang="en-US" sz="4000" b="1" i="1" dirty="0">
                <a:solidFill>
                  <a:srgbClr val="FFFFFF"/>
                </a:solidFill>
                <a:effectLst/>
                <a:latin typeface="Georgia" panose="02040502050405020303" pitchFamily="18" charset="0"/>
                <a:ea typeface="Aptos" panose="020B0004020202020204" pitchFamily="34" charset="0"/>
                <a:cs typeface="Segoe UI" panose="020B0502040204020203" pitchFamily="34" charset="0"/>
              </a:rPr>
              <a:t>Brief History of AI</a:t>
            </a:r>
            <a:endParaRPr lang="en-US" sz="4000" dirty="0">
              <a:solidFill>
                <a:srgbClr val="FFFFFF"/>
              </a:solidFill>
              <a:effectLst/>
              <a:latin typeface="Aptos" panose="020B0004020202020204" pitchFamily="34" charset="0"/>
              <a:ea typeface="Aptos" panose="020B0004020202020204" pitchFamily="34" charset="0"/>
              <a:cs typeface="Segoe UI" panose="020B0502040204020203" pitchFamily="34" charset="0"/>
            </a:endParaRPr>
          </a:p>
        </p:txBody>
      </p:sp>
      <p:sp>
        <p:nvSpPr>
          <p:cNvPr id="26" name="Content Placeholder 2">
            <a:extLst>
              <a:ext uri="{FF2B5EF4-FFF2-40B4-BE49-F238E27FC236}">
                <a16:creationId xmlns:a16="http://schemas.microsoft.com/office/drawing/2014/main" id="{5992204C-C461-87FE-44CB-5F9457FEF9E5}"/>
              </a:ext>
            </a:extLst>
          </p:cNvPr>
          <p:cNvSpPr>
            <a:spLocks noGrp="1"/>
          </p:cNvSpPr>
          <p:nvPr>
            <p:ph idx="1"/>
          </p:nvPr>
        </p:nvSpPr>
        <p:spPr>
          <a:xfrm>
            <a:off x="4810259" y="649480"/>
            <a:ext cx="6555347" cy="5546047"/>
          </a:xfrm>
        </p:spPr>
        <p:txBody>
          <a:bodyPr anchor="ctr">
            <a:normAutofit/>
          </a:bodyPr>
          <a:lstStyle/>
          <a:p>
            <a:pPr marL="0" marR="0">
              <a:spcBef>
                <a:spcPts val="0"/>
              </a:spcBef>
              <a:spcAft>
                <a:spcPts val="800"/>
              </a:spcAft>
            </a:pPr>
            <a:r>
              <a:rPr lang="en-US" sz="1600">
                <a:effectLst/>
                <a:latin typeface="Georgia" panose="02040502050405020303" pitchFamily="18" charset="0"/>
                <a:ea typeface="Aptos" panose="020B0004020202020204" pitchFamily="34" charset="0"/>
                <a:cs typeface="Times New Roman" panose="02020603050405020304" pitchFamily="18" charset="0"/>
              </a:rPr>
              <a:t>In ancient times, inventors made things called "automatons" which were mechanical and moved independently of human intervention. The word "automaton" comes from ancient Greek, and it means "acting of one's own will."</a:t>
            </a:r>
            <a:endParaRPr lang="en-US" sz="160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800"/>
              </a:spcAft>
            </a:pPr>
            <a:r>
              <a:rPr lang="en-US" sz="1600">
                <a:effectLst/>
                <a:latin typeface="Georgia" panose="02040502050405020303" pitchFamily="18" charset="0"/>
                <a:ea typeface="Aptos" panose="020B0004020202020204" pitchFamily="34" charset="0"/>
                <a:cs typeface="Times New Roman" panose="02020603050405020304" pitchFamily="18" charset="0"/>
              </a:rPr>
              <a:t>The field of AI research was founded at a workshop held on the campus of Dartmouth College, USA during the summer of 1956. Many of the attendees predicted that a machine as intelligent as a human being would exist in no more than a generation, and they were given millions of dollars to make this vision come true. From 1957 to 1974, AI flourished. Computers could store more information and became faster, and more accessible. Machine learning algorithms were developed to enable machines to learn from data and improve their performance over time without being explicitly programmed.</a:t>
            </a:r>
            <a:endParaRPr lang="en-US" sz="160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800"/>
              </a:spcAft>
            </a:pPr>
            <a:r>
              <a:rPr lang="en-US" sz="1600">
                <a:effectLst/>
                <a:latin typeface="Georgia" panose="02040502050405020303" pitchFamily="18" charset="0"/>
                <a:ea typeface="Aptos" panose="020B0004020202020204" pitchFamily="34" charset="0"/>
                <a:cs typeface="Times New Roman" panose="02020603050405020304" pitchFamily="18" charset="0"/>
              </a:rPr>
              <a:t>In the 1960s, AI research gained momentum with the development of the first AI programming language, LISP, by John McCarthy. In the 1980s, there was the development of new techniques such as backpropagation, which enabled the training of neural networks.</a:t>
            </a:r>
            <a:endParaRPr lang="en-US" sz="1600">
              <a:effectLst/>
              <a:latin typeface="Aptos" panose="020B0004020202020204" pitchFamily="34" charset="0"/>
              <a:ea typeface="Aptos" panose="020B0004020202020204" pitchFamily="34" charset="0"/>
              <a:cs typeface="Times New Roman" panose="02020603050405020304" pitchFamily="18" charset="0"/>
            </a:endParaRPr>
          </a:p>
          <a:p>
            <a:r>
              <a:rPr lang="en-US" sz="1600">
                <a:effectLst/>
                <a:latin typeface="Georgia" panose="02040502050405020303" pitchFamily="18" charset="0"/>
                <a:ea typeface="Aptos" panose="020B0004020202020204" pitchFamily="34" charset="0"/>
                <a:cs typeface="Times New Roman" panose="02020603050405020304" pitchFamily="18" charset="0"/>
              </a:rPr>
              <a:t>The evolution of AI has been a remarkable journey, with countless breakthroughs and innovations. AI has transformed industries and our daily lives. With advances in machine learning, natural language processing, and computer vision, AI is no longer a futuristic dream but a current reality.</a:t>
            </a:r>
            <a:endParaRPr lang="en-US" sz="160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467636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81D88F6-7A5F-E1F1-7970-4A70247C1E40}"/>
              </a:ext>
            </a:extLst>
          </p:cNvPr>
          <p:cNvSpPr>
            <a:spLocks noGrp="1"/>
          </p:cNvSpPr>
          <p:nvPr>
            <p:ph type="title"/>
          </p:nvPr>
        </p:nvSpPr>
        <p:spPr>
          <a:xfrm>
            <a:off x="1371597" y="348865"/>
            <a:ext cx="10044023" cy="877729"/>
          </a:xfrm>
        </p:spPr>
        <p:txBody>
          <a:bodyPr anchor="ctr">
            <a:normAutofit/>
          </a:bodyPr>
          <a:lstStyle/>
          <a:p>
            <a:pPr marL="0" marR="0">
              <a:spcBef>
                <a:spcPts val="0"/>
              </a:spcBef>
              <a:spcAft>
                <a:spcPts val="800"/>
              </a:spcAft>
            </a:pPr>
            <a:r>
              <a:rPr lang="en-US" sz="2800" b="1">
                <a:solidFill>
                  <a:srgbClr val="FFFFFF"/>
                </a:solidFill>
                <a:effectLst/>
                <a:latin typeface="Georgia" panose="02040502050405020303" pitchFamily="18" charset="0"/>
                <a:ea typeface="Aptos" panose="020B0004020202020204" pitchFamily="34" charset="0"/>
                <a:cs typeface="Arial" panose="020B0604020202020204" pitchFamily="34" charset="0"/>
              </a:rPr>
              <a:t>AI Tools and Innovation in Predictive Agriculture</a:t>
            </a:r>
            <a:endParaRPr lang="en-US" sz="2800">
              <a:solidFill>
                <a:srgbClr val="FFFFFF"/>
              </a:solidFill>
              <a:effectLst/>
              <a:latin typeface="Aptos" panose="020B0004020202020204" pitchFamily="34" charset="0"/>
              <a:ea typeface="Aptos" panose="020B0004020202020204" pitchFamily="34" charset="0"/>
              <a:cs typeface="Times New Roman" panose="02020603050405020304" pitchFamily="18" charset="0"/>
            </a:endParaRPr>
          </a:p>
        </p:txBody>
      </p:sp>
      <p:graphicFrame>
        <p:nvGraphicFramePr>
          <p:cNvPr id="20" name="Content Placeholder 2">
            <a:extLst>
              <a:ext uri="{FF2B5EF4-FFF2-40B4-BE49-F238E27FC236}">
                <a16:creationId xmlns:a16="http://schemas.microsoft.com/office/drawing/2014/main" id="{B8ACFD77-6AB4-0D70-0C54-0809192C36A3}"/>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7675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F9FCD-32D0-E9C1-63DA-2EC02F3F15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06F617B-48A7-A0CD-01EA-0DC186761BA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EFB1BF9-FE5F-5141-BC70-14EFD5DA65B9}"/>
              </a:ext>
            </a:extLst>
          </p:cNvPr>
          <p:cNvPicPr>
            <a:picLocks noChangeAspect="1"/>
          </p:cNvPicPr>
          <p:nvPr/>
        </p:nvPicPr>
        <p:blipFill>
          <a:blip r:embed="rId2"/>
          <a:stretch>
            <a:fillRect/>
          </a:stretch>
        </p:blipFill>
        <p:spPr>
          <a:xfrm>
            <a:off x="838200" y="365125"/>
            <a:ext cx="10515600" cy="6407150"/>
          </a:xfrm>
          <a:prstGeom prst="rect">
            <a:avLst/>
          </a:prstGeom>
        </p:spPr>
      </p:pic>
    </p:spTree>
    <p:extLst>
      <p:ext uri="{BB962C8B-B14F-4D97-AF65-F5344CB8AC3E}">
        <p14:creationId xmlns:p14="http://schemas.microsoft.com/office/powerpoint/2010/main" val="2911507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81D88F6-7A5F-E1F1-7970-4A70247C1E40}"/>
              </a:ext>
            </a:extLst>
          </p:cNvPr>
          <p:cNvSpPr>
            <a:spLocks noGrp="1"/>
          </p:cNvSpPr>
          <p:nvPr>
            <p:ph type="title"/>
          </p:nvPr>
        </p:nvSpPr>
        <p:spPr>
          <a:xfrm>
            <a:off x="761800" y="762001"/>
            <a:ext cx="5334197" cy="1708242"/>
          </a:xfrm>
        </p:spPr>
        <p:txBody>
          <a:bodyPr anchor="ctr">
            <a:normAutofit/>
          </a:bodyPr>
          <a:lstStyle/>
          <a:p>
            <a:pPr marL="0" marR="0">
              <a:spcBef>
                <a:spcPts val="0"/>
              </a:spcBef>
              <a:spcAft>
                <a:spcPts val="800"/>
              </a:spcAft>
            </a:pPr>
            <a:r>
              <a:rPr lang="en-US" sz="4000" dirty="0">
                <a:effectLst/>
                <a:latin typeface="Georgia" panose="02040502050405020303" pitchFamily="18" charset="0"/>
                <a:ea typeface="Aptos" panose="020B0004020202020204" pitchFamily="34" charset="0"/>
                <a:cs typeface="Times New Roman" panose="02020603050405020304" pitchFamily="18" charset="0"/>
              </a:rPr>
              <a:t>Predictive Analysis</a:t>
            </a:r>
            <a:endParaRPr lang="en-US" sz="40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992204C-C461-87FE-44CB-5F9457FEF9E5}"/>
              </a:ext>
            </a:extLst>
          </p:cNvPr>
          <p:cNvSpPr>
            <a:spLocks noGrp="1"/>
          </p:cNvSpPr>
          <p:nvPr>
            <p:ph idx="1"/>
          </p:nvPr>
        </p:nvSpPr>
        <p:spPr>
          <a:xfrm>
            <a:off x="761800" y="2470244"/>
            <a:ext cx="5334197" cy="3769835"/>
          </a:xfrm>
        </p:spPr>
        <p:txBody>
          <a:bodyPr anchor="ctr">
            <a:normAutofit/>
          </a:bodyPr>
          <a:lstStyle/>
          <a:p>
            <a:pPr marL="0" marR="0" lvl="0" indent="0">
              <a:spcBef>
                <a:spcPts val="0"/>
              </a:spcBef>
              <a:spcAft>
                <a:spcPts val="800"/>
              </a:spcAft>
              <a:buSzPts val="1000"/>
              <a:buNone/>
              <a:tabLst>
                <a:tab pos="457200" algn="l"/>
              </a:tabLst>
            </a:pPr>
            <a:r>
              <a:rPr lang="en-US" sz="2000">
                <a:effectLst/>
                <a:latin typeface="Georgia" panose="02040502050405020303" pitchFamily="18" charset="0"/>
                <a:ea typeface="Aptos" panose="020B0004020202020204" pitchFamily="34" charset="0"/>
                <a:cs typeface="Times New Roman" panose="02020603050405020304" pitchFamily="18" charset="0"/>
              </a:rPr>
              <a:t>AI algorithms analyze historical and real-time data, predicting weather patterns and optimizing planting schedules, enabling farmers to adapt to changing climate conditions. This can help farmers make better decisions about planting, irrigation, and harvesting.</a:t>
            </a:r>
            <a:endParaRPr lang="en-US" sz="200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4" name="Picture 13" descr="Fields of grass on hill">
            <a:extLst>
              <a:ext uri="{FF2B5EF4-FFF2-40B4-BE49-F238E27FC236}">
                <a16:creationId xmlns:a16="http://schemas.microsoft.com/office/drawing/2014/main" id="{D8480C8E-D434-3D2D-E087-63D553183E41}"/>
              </a:ext>
            </a:extLst>
          </p:cNvPr>
          <p:cNvPicPr>
            <a:picLocks noChangeAspect="1"/>
          </p:cNvPicPr>
          <p:nvPr/>
        </p:nvPicPr>
        <p:blipFill rotWithShape="1">
          <a:blip r:embed="rId2"/>
          <a:srcRect l="24856" r="23502" b="375"/>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928207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81D88F6-7A5F-E1F1-7970-4A70247C1E40}"/>
              </a:ext>
            </a:extLst>
          </p:cNvPr>
          <p:cNvSpPr>
            <a:spLocks noGrp="1"/>
          </p:cNvSpPr>
          <p:nvPr>
            <p:ph type="title"/>
          </p:nvPr>
        </p:nvSpPr>
        <p:spPr>
          <a:xfrm>
            <a:off x="761803" y="350196"/>
            <a:ext cx="4646904" cy="1624520"/>
          </a:xfrm>
        </p:spPr>
        <p:txBody>
          <a:bodyPr anchor="ctr">
            <a:normAutofit/>
          </a:bodyPr>
          <a:lstStyle/>
          <a:p>
            <a:pPr marL="0" marR="0">
              <a:spcBef>
                <a:spcPts val="0"/>
              </a:spcBef>
              <a:spcAft>
                <a:spcPts val="800"/>
              </a:spcAft>
            </a:pPr>
            <a:r>
              <a:rPr lang="en-US" sz="4000" dirty="0">
                <a:effectLst/>
                <a:latin typeface="Georgia" panose="02040502050405020303" pitchFamily="18" charset="0"/>
                <a:ea typeface="Aptos" panose="020B0004020202020204" pitchFamily="34" charset="0"/>
                <a:cs typeface="Times New Roman" panose="02020603050405020304" pitchFamily="18" charset="0"/>
              </a:rPr>
              <a:t>Drones</a:t>
            </a:r>
            <a:endParaRPr lang="en-US" sz="40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992204C-C461-87FE-44CB-5F9457FEF9E5}"/>
              </a:ext>
            </a:extLst>
          </p:cNvPr>
          <p:cNvSpPr>
            <a:spLocks noGrp="1"/>
          </p:cNvSpPr>
          <p:nvPr>
            <p:ph idx="1"/>
          </p:nvPr>
        </p:nvSpPr>
        <p:spPr>
          <a:xfrm>
            <a:off x="761802" y="2743200"/>
            <a:ext cx="4646905" cy="3613149"/>
          </a:xfrm>
        </p:spPr>
        <p:txBody>
          <a:bodyPr anchor="ctr">
            <a:normAutofit/>
          </a:bodyPr>
          <a:lstStyle/>
          <a:p>
            <a:pPr marL="0" marR="0" lvl="0" indent="0">
              <a:spcBef>
                <a:spcPts val="0"/>
              </a:spcBef>
              <a:spcAft>
                <a:spcPts val="800"/>
              </a:spcAft>
              <a:buSzPts val="1000"/>
              <a:buNone/>
              <a:tabLst>
                <a:tab pos="457200" algn="l"/>
              </a:tabLst>
            </a:pPr>
            <a:r>
              <a:rPr lang="en-US" sz="2000">
                <a:effectLst/>
                <a:latin typeface="Georgia" panose="02040502050405020303" pitchFamily="18" charset="0"/>
                <a:ea typeface="Aptos" panose="020B0004020202020204" pitchFamily="34" charset="0"/>
                <a:cs typeface="Times New Roman" panose="02020603050405020304" pitchFamily="18" charset="0"/>
              </a:rPr>
              <a:t>Drones equipped with computer vision capabilities can be used for crop and soil monitoring and spraying pesticides more efficiently and precisely.</a:t>
            </a:r>
            <a:endParaRPr lang="en-US" sz="200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descr="Drone flying over tulip fields">
            <a:extLst>
              <a:ext uri="{FF2B5EF4-FFF2-40B4-BE49-F238E27FC236}">
                <a16:creationId xmlns:a16="http://schemas.microsoft.com/office/drawing/2014/main" id="{4554D628-E140-3C06-2669-2D4EA723CBC8}"/>
              </a:ext>
            </a:extLst>
          </p:cNvPr>
          <p:cNvPicPr>
            <a:picLocks noChangeAspect="1"/>
          </p:cNvPicPr>
          <p:nvPr/>
        </p:nvPicPr>
        <p:blipFill rotWithShape="1">
          <a:blip r:embed="rId2"/>
          <a:srcRect l="12408" r="28192" b="-2"/>
          <a:stretch/>
        </p:blipFill>
        <p:spPr>
          <a:xfrm>
            <a:off x="6096000" y="1"/>
            <a:ext cx="6102825" cy="6858000"/>
          </a:xfrm>
          <a:prstGeom prst="rect">
            <a:avLst/>
          </a:prstGeom>
        </p:spPr>
      </p:pic>
    </p:spTree>
    <p:extLst>
      <p:ext uri="{BB962C8B-B14F-4D97-AF65-F5344CB8AC3E}">
        <p14:creationId xmlns:p14="http://schemas.microsoft.com/office/powerpoint/2010/main" val="3708270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81D88F6-7A5F-E1F1-7970-4A70247C1E40}"/>
              </a:ext>
            </a:extLst>
          </p:cNvPr>
          <p:cNvSpPr>
            <a:spLocks noGrp="1"/>
          </p:cNvSpPr>
          <p:nvPr>
            <p:ph type="title"/>
          </p:nvPr>
        </p:nvSpPr>
        <p:spPr>
          <a:xfrm>
            <a:off x="804672" y="802955"/>
            <a:ext cx="4977976" cy="1454051"/>
          </a:xfrm>
        </p:spPr>
        <p:txBody>
          <a:bodyPr>
            <a:normAutofit/>
          </a:bodyPr>
          <a:lstStyle/>
          <a:p>
            <a:pPr marL="0" marR="0">
              <a:spcBef>
                <a:spcPts val="0"/>
              </a:spcBef>
              <a:spcAft>
                <a:spcPts val="800"/>
              </a:spcAft>
            </a:pPr>
            <a:r>
              <a:rPr lang="en-US" sz="3600" dirty="0">
                <a:solidFill>
                  <a:schemeClr val="tx2"/>
                </a:solidFill>
                <a:effectLst/>
                <a:latin typeface="Georgia" panose="02040502050405020303" pitchFamily="18" charset="0"/>
                <a:ea typeface="Times New Roman" panose="02020603050405020304" pitchFamily="18" charset="0"/>
                <a:cs typeface="Arial" panose="020B0604020202020204" pitchFamily="34" charset="0"/>
              </a:rPr>
              <a:t>Detect pests and diseases</a:t>
            </a:r>
            <a:endParaRPr lang="en-US" sz="3600" dirty="0">
              <a:solidFill>
                <a:schemeClr val="tx2"/>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992204C-C461-87FE-44CB-5F9457FEF9E5}"/>
              </a:ext>
            </a:extLst>
          </p:cNvPr>
          <p:cNvSpPr>
            <a:spLocks noGrp="1"/>
          </p:cNvSpPr>
          <p:nvPr>
            <p:ph idx="1"/>
          </p:nvPr>
        </p:nvSpPr>
        <p:spPr>
          <a:xfrm>
            <a:off x="804672" y="2421682"/>
            <a:ext cx="4977578" cy="3639289"/>
          </a:xfrm>
        </p:spPr>
        <p:txBody>
          <a:bodyPr anchor="ctr">
            <a:normAutofit/>
          </a:bodyPr>
          <a:lstStyle/>
          <a:p>
            <a:pPr marL="0" marR="0" lvl="0" indent="0">
              <a:spcBef>
                <a:spcPts val="0"/>
              </a:spcBef>
              <a:spcAft>
                <a:spcPts val="800"/>
              </a:spcAft>
              <a:buSzPts val="1000"/>
              <a:buNone/>
              <a:tabLst>
                <a:tab pos="457200" algn="l"/>
              </a:tabLst>
            </a:pPr>
            <a:r>
              <a:rPr lang="en-US" sz="1800">
                <a:solidFill>
                  <a:schemeClr val="tx2"/>
                </a:solidFill>
                <a:effectLst/>
                <a:latin typeface="Georgia" panose="02040502050405020303" pitchFamily="18" charset="0"/>
                <a:ea typeface="Times New Roman" panose="02020603050405020304" pitchFamily="18" charset="0"/>
                <a:cs typeface="Arial" panose="020B0604020202020204" pitchFamily="34" charset="0"/>
              </a:rPr>
              <a:t>AI-powered pest and disease detection systems can help farmers identify and respond to pest and disease outbreaks early on before they cause significant damage to crops. These systems can analyze data from a variety of sources, including satellite imagery, drone footage, and ground-based sensors, to identify the presence of pests and diseases.</a:t>
            </a:r>
            <a:endParaRPr lang="en-US" sz="1800">
              <a:solidFill>
                <a:schemeClr val="tx2"/>
              </a:solidFill>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7" name="Graphic 6" descr="Bug spray">
            <a:extLst>
              <a:ext uri="{FF2B5EF4-FFF2-40B4-BE49-F238E27FC236}">
                <a16:creationId xmlns:a16="http://schemas.microsoft.com/office/drawing/2014/main" id="{E364D23F-0FE6-E203-EBDB-07ED249FD9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474185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81D88F6-7A5F-E1F1-7970-4A70247C1E40}"/>
              </a:ext>
            </a:extLst>
          </p:cNvPr>
          <p:cNvSpPr>
            <a:spLocks noGrp="1"/>
          </p:cNvSpPr>
          <p:nvPr>
            <p:ph type="title"/>
          </p:nvPr>
        </p:nvSpPr>
        <p:spPr>
          <a:xfrm>
            <a:off x="761800" y="762001"/>
            <a:ext cx="5334197" cy="1708242"/>
          </a:xfrm>
        </p:spPr>
        <p:txBody>
          <a:bodyPr anchor="ctr">
            <a:normAutofit/>
          </a:bodyPr>
          <a:lstStyle/>
          <a:p>
            <a:pPr marL="0" marR="0">
              <a:spcBef>
                <a:spcPts val="0"/>
              </a:spcBef>
              <a:spcAft>
                <a:spcPts val="800"/>
              </a:spcAft>
            </a:pPr>
            <a:r>
              <a:rPr lang="en-US" sz="4000" dirty="0">
                <a:effectLst/>
                <a:latin typeface="Georgia" panose="02040502050405020303" pitchFamily="18" charset="0"/>
                <a:ea typeface="Times New Roman" panose="02020603050405020304" pitchFamily="18" charset="0"/>
                <a:cs typeface="Arial" panose="020B0604020202020204" pitchFamily="34" charset="0"/>
              </a:rPr>
              <a:t>Livestock health monitoring</a:t>
            </a:r>
            <a:endParaRPr lang="en-US" sz="40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992204C-C461-87FE-44CB-5F9457FEF9E5}"/>
              </a:ext>
            </a:extLst>
          </p:cNvPr>
          <p:cNvSpPr>
            <a:spLocks noGrp="1"/>
          </p:cNvSpPr>
          <p:nvPr>
            <p:ph idx="1"/>
          </p:nvPr>
        </p:nvSpPr>
        <p:spPr>
          <a:xfrm>
            <a:off x="761800" y="2470244"/>
            <a:ext cx="5334197" cy="3769835"/>
          </a:xfrm>
        </p:spPr>
        <p:txBody>
          <a:bodyPr anchor="ctr">
            <a:normAutofit/>
          </a:bodyPr>
          <a:lstStyle/>
          <a:p>
            <a:pPr marL="0" marR="0" lvl="0" indent="0">
              <a:spcBef>
                <a:spcPts val="0"/>
              </a:spcBef>
              <a:spcAft>
                <a:spcPts val="800"/>
              </a:spcAft>
              <a:buSzPts val="1000"/>
              <a:buNone/>
              <a:tabLst>
                <a:tab pos="457200" algn="l"/>
              </a:tabLst>
            </a:pPr>
            <a:r>
              <a:rPr lang="en-US" sz="2000">
                <a:effectLst/>
                <a:latin typeface="Georgia" panose="02040502050405020303" pitchFamily="18" charset="0"/>
                <a:ea typeface="Times New Roman" panose="02020603050405020304" pitchFamily="18" charset="0"/>
                <a:cs typeface="Arial" panose="020B0604020202020204" pitchFamily="34" charset="0"/>
              </a:rPr>
              <a:t>AI-powered livestock health monitoring systems can help farmers to monitor the health and well-being of their animals in real-time. These systems can analyze data from a variety of sources, such as wearable sensors and video cameras, to identify potential health problems early on.</a:t>
            </a:r>
            <a:endParaRPr lang="en-US" sz="200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descr="Cows eating from trough">
            <a:extLst>
              <a:ext uri="{FF2B5EF4-FFF2-40B4-BE49-F238E27FC236}">
                <a16:creationId xmlns:a16="http://schemas.microsoft.com/office/drawing/2014/main" id="{0ADE0829-F506-660F-2B3E-7872F1C923E2}"/>
              </a:ext>
            </a:extLst>
          </p:cNvPr>
          <p:cNvPicPr>
            <a:picLocks noChangeAspect="1"/>
          </p:cNvPicPr>
          <p:nvPr/>
        </p:nvPicPr>
        <p:blipFill rotWithShape="1">
          <a:blip r:embed="rId2"/>
          <a:srcRect l="23494" r="24669"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419746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24">
            <a:extLst>
              <a:ext uri="{FF2B5EF4-FFF2-40B4-BE49-F238E27FC236}">
                <a16:creationId xmlns:a16="http://schemas.microsoft.com/office/drawing/2014/main" id="{F1757010-39B5-339B-6A08-B401CD3186C0}"/>
              </a:ext>
            </a:extLst>
          </p:cNvPr>
          <p:cNvGrpSpPr/>
          <p:nvPr/>
        </p:nvGrpSpPr>
        <p:grpSpPr>
          <a:xfrm>
            <a:off x="4175963" y="331180"/>
            <a:ext cx="3713283" cy="3819081"/>
            <a:chOff x="2160003" y="2746644"/>
            <a:chExt cx="3509561" cy="3609554"/>
          </a:xfrm>
        </p:grpSpPr>
        <p:pic>
          <p:nvPicPr>
            <p:cNvPr id="7" name="图片 26">
              <a:extLst>
                <a:ext uri="{FF2B5EF4-FFF2-40B4-BE49-F238E27FC236}">
                  <a16:creationId xmlns:a16="http://schemas.microsoft.com/office/drawing/2014/main" id="{C52FBF8A-F1C2-D4EF-0AEC-DEE5C27626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0003" y="3048017"/>
              <a:ext cx="3368174" cy="3308181"/>
            </a:xfrm>
            <a:prstGeom prst="rect">
              <a:avLst/>
            </a:prstGeom>
          </p:spPr>
        </p:pic>
        <p:sp>
          <p:nvSpPr>
            <p:cNvPr id="8" name="椭圆 27">
              <a:extLst>
                <a:ext uri="{FF2B5EF4-FFF2-40B4-BE49-F238E27FC236}">
                  <a16:creationId xmlns:a16="http://schemas.microsoft.com/office/drawing/2014/main" id="{F3AD1030-AE37-F7B3-D2BF-3B9BFA3ABE32}"/>
                </a:ext>
              </a:extLst>
            </p:cNvPr>
            <p:cNvSpPr/>
            <p:nvPr/>
          </p:nvSpPr>
          <p:spPr>
            <a:xfrm>
              <a:off x="4056664" y="2746644"/>
              <a:ext cx="1612900" cy="1612900"/>
            </a:xfrm>
            <a:prstGeom prst="ellipse">
              <a:avLst/>
            </a:prstGeom>
            <a:gradFill flip="none" rotWithShape="1">
              <a:gsLst>
                <a:gs pos="0">
                  <a:srgbClr val="705834"/>
                </a:gs>
                <a:gs pos="47000">
                  <a:srgbClr val="A2BA30"/>
                </a:gs>
                <a:gs pos="100000">
                  <a:srgbClr val="C9C716"/>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sym typeface="+mn-lt"/>
              </a:endParaRPr>
            </a:p>
          </p:txBody>
        </p:sp>
      </p:grpSp>
      <p:grpSp>
        <p:nvGrpSpPr>
          <p:cNvPr id="10" name="组合 29">
            <a:extLst>
              <a:ext uri="{FF2B5EF4-FFF2-40B4-BE49-F238E27FC236}">
                <a16:creationId xmlns:a16="http://schemas.microsoft.com/office/drawing/2014/main" id="{888A4514-8E6D-223F-A464-BA24F15A7775}"/>
              </a:ext>
            </a:extLst>
          </p:cNvPr>
          <p:cNvGrpSpPr/>
          <p:nvPr/>
        </p:nvGrpSpPr>
        <p:grpSpPr>
          <a:xfrm>
            <a:off x="4134999" y="2494975"/>
            <a:ext cx="3730922" cy="3819081"/>
            <a:chOff x="2160003" y="2746644"/>
            <a:chExt cx="3526233" cy="3609554"/>
          </a:xfrm>
        </p:grpSpPr>
        <p:pic>
          <p:nvPicPr>
            <p:cNvPr id="12" name="图片 31">
              <a:extLst>
                <a:ext uri="{FF2B5EF4-FFF2-40B4-BE49-F238E27FC236}">
                  <a16:creationId xmlns:a16="http://schemas.microsoft.com/office/drawing/2014/main" id="{E52DC79E-DC11-EF35-5969-5AAE57F70B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0003" y="3048017"/>
              <a:ext cx="3368174" cy="3308181"/>
            </a:xfrm>
            <a:prstGeom prst="rect">
              <a:avLst/>
            </a:prstGeom>
          </p:spPr>
        </p:pic>
        <p:sp>
          <p:nvSpPr>
            <p:cNvPr id="13" name="椭圆 32">
              <a:extLst>
                <a:ext uri="{FF2B5EF4-FFF2-40B4-BE49-F238E27FC236}">
                  <a16:creationId xmlns:a16="http://schemas.microsoft.com/office/drawing/2014/main" id="{A6ACA9AA-89E7-F42B-F070-FED941272CB1}"/>
                </a:ext>
              </a:extLst>
            </p:cNvPr>
            <p:cNvSpPr/>
            <p:nvPr/>
          </p:nvSpPr>
          <p:spPr>
            <a:xfrm>
              <a:off x="4073336" y="2746644"/>
              <a:ext cx="1612900" cy="1612900"/>
            </a:xfrm>
            <a:prstGeom prst="ellipse">
              <a:avLst/>
            </a:prstGeom>
            <a:gradFill flip="none" rotWithShape="1">
              <a:gsLst>
                <a:gs pos="0">
                  <a:srgbClr val="705834"/>
                </a:gs>
                <a:gs pos="47000">
                  <a:srgbClr val="A2BA30"/>
                </a:gs>
                <a:gs pos="100000">
                  <a:srgbClr val="C9C716"/>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sym typeface="+mn-lt"/>
              </a:endParaRPr>
            </a:p>
          </p:txBody>
        </p:sp>
      </p:grpSp>
      <p:grpSp>
        <p:nvGrpSpPr>
          <p:cNvPr id="15" name="组合 34">
            <a:extLst>
              <a:ext uri="{FF2B5EF4-FFF2-40B4-BE49-F238E27FC236}">
                <a16:creationId xmlns:a16="http://schemas.microsoft.com/office/drawing/2014/main" id="{3C6502BA-3DF2-F5A0-A9A2-756D71069E57}"/>
              </a:ext>
            </a:extLst>
          </p:cNvPr>
          <p:cNvGrpSpPr/>
          <p:nvPr/>
        </p:nvGrpSpPr>
        <p:grpSpPr>
          <a:xfrm>
            <a:off x="4069021" y="4669839"/>
            <a:ext cx="3730922" cy="3819083"/>
            <a:chOff x="2160003" y="2746643"/>
            <a:chExt cx="3526232" cy="3609555"/>
          </a:xfrm>
        </p:grpSpPr>
        <p:pic>
          <p:nvPicPr>
            <p:cNvPr id="17" name="图片 36">
              <a:extLst>
                <a:ext uri="{FF2B5EF4-FFF2-40B4-BE49-F238E27FC236}">
                  <a16:creationId xmlns:a16="http://schemas.microsoft.com/office/drawing/2014/main" id="{DB2DFFB4-BBBE-5E5A-4035-A203530B62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0003" y="3048017"/>
              <a:ext cx="3368174" cy="3308181"/>
            </a:xfrm>
            <a:prstGeom prst="rect">
              <a:avLst/>
            </a:prstGeom>
          </p:spPr>
        </p:pic>
        <p:sp>
          <p:nvSpPr>
            <p:cNvPr id="18" name="椭圆 37">
              <a:extLst>
                <a:ext uri="{FF2B5EF4-FFF2-40B4-BE49-F238E27FC236}">
                  <a16:creationId xmlns:a16="http://schemas.microsoft.com/office/drawing/2014/main" id="{FC7E0660-50DE-821D-31B3-6FFFE96C85D2}"/>
                </a:ext>
              </a:extLst>
            </p:cNvPr>
            <p:cNvSpPr/>
            <p:nvPr/>
          </p:nvSpPr>
          <p:spPr>
            <a:xfrm>
              <a:off x="4073335" y="2746643"/>
              <a:ext cx="1612900" cy="1612899"/>
            </a:xfrm>
            <a:prstGeom prst="ellipse">
              <a:avLst/>
            </a:prstGeom>
            <a:gradFill flip="none" rotWithShape="1">
              <a:gsLst>
                <a:gs pos="0">
                  <a:srgbClr val="705834"/>
                </a:gs>
                <a:gs pos="47000">
                  <a:srgbClr val="A2BA30"/>
                </a:gs>
                <a:gs pos="100000">
                  <a:srgbClr val="C9C716"/>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sym typeface="+mn-lt"/>
              </a:endParaRPr>
            </a:p>
          </p:txBody>
        </p:sp>
      </p:grpSp>
      <p:sp>
        <p:nvSpPr>
          <p:cNvPr id="19" name="文本框 45">
            <a:extLst>
              <a:ext uri="{FF2B5EF4-FFF2-40B4-BE49-F238E27FC236}">
                <a16:creationId xmlns:a16="http://schemas.microsoft.com/office/drawing/2014/main" id="{0748CC39-7495-3015-5A3E-6656740C1202}"/>
              </a:ext>
            </a:extLst>
          </p:cNvPr>
          <p:cNvSpPr txBox="1"/>
          <p:nvPr/>
        </p:nvSpPr>
        <p:spPr>
          <a:xfrm>
            <a:off x="8312411" y="771719"/>
            <a:ext cx="2647128" cy="646331"/>
          </a:xfrm>
          <a:prstGeom prst="rect">
            <a:avLst/>
          </a:prstGeom>
          <a:noFill/>
        </p:spPr>
        <p:txBody>
          <a:bodyPr wrap="square" rtlCol="0">
            <a:spAutoFit/>
          </a:bodyPr>
          <a:lstStyle/>
          <a:p>
            <a:pPr lvl="0">
              <a:defRPr/>
            </a:pPr>
            <a:r>
              <a:rPr lang="en-US" altLang="zh-CN" b="1" dirty="0">
                <a:solidFill>
                  <a:schemeClr val="tx1">
                    <a:lumMod val="95000"/>
                    <a:lumOff val="5000"/>
                  </a:schemeClr>
                </a:solidFill>
                <a:latin typeface="Times New Roman" panose="02020603050405020304" pitchFamily="18" charset="0"/>
                <a:cs typeface="Times New Roman" panose="02020603050405020304" pitchFamily="18" charset="0"/>
                <a:sym typeface="+mn-lt"/>
              </a:rPr>
              <a:t>Climate Change and Its Impact</a:t>
            </a:r>
            <a:endParaRPr lang="zh-CN" altLang="en-US" b="1" dirty="0">
              <a:solidFill>
                <a:schemeClr val="tx1">
                  <a:lumMod val="95000"/>
                  <a:lumOff val="5000"/>
                </a:schemeClr>
              </a:solidFill>
              <a:latin typeface="Times New Roman" panose="02020603050405020304" pitchFamily="18" charset="0"/>
              <a:cs typeface="Times New Roman" panose="02020603050405020304" pitchFamily="18" charset="0"/>
              <a:sym typeface="+mn-lt"/>
            </a:endParaRPr>
          </a:p>
        </p:txBody>
      </p:sp>
      <p:sp>
        <p:nvSpPr>
          <p:cNvPr id="21" name="文本框 47">
            <a:extLst>
              <a:ext uri="{FF2B5EF4-FFF2-40B4-BE49-F238E27FC236}">
                <a16:creationId xmlns:a16="http://schemas.microsoft.com/office/drawing/2014/main" id="{3AF5CD6A-1905-440A-5D33-660ED536A7A1}"/>
              </a:ext>
            </a:extLst>
          </p:cNvPr>
          <p:cNvSpPr txBox="1"/>
          <p:nvPr/>
        </p:nvSpPr>
        <p:spPr>
          <a:xfrm>
            <a:off x="8312411" y="3095425"/>
            <a:ext cx="2647128" cy="646331"/>
          </a:xfrm>
          <a:prstGeom prst="rect">
            <a:avLst/>
          </a:prstGeom>
          <a:noFill/>
        </p:spPr>
        <p:txBody>
          <a:bodyPr wrap="square" rtlCol="0">
            <a:spAutoFit/>
          </a:bodyPr>
          <a:lstStyle/>
          <a:p>
            <a:pPr lvl="0">
              <a:defRPr/>
            </a:pPr>
            <a:r>
              <a:rPr lang="en-US" altLang="zh-CN" b="1" dirty="0">
                <a:solidFill>
                  <a:schemeClr val="tx1">
                    <a:lumMod val="95000"/>
                    <a:lumOff val="5000"/>
                  </a:schemeClr>
                </a:solidFill>
                <a:latin typeface="Times New Roman" panose="02020603050405020304" pitchFamily="18" charset="0"/>
                <a:cs typeface="Times New Roman" panose="02020603050405020304" pitchFamily="18" charset="0"/>
                <a:sym typeface="+mn-lt"/>
              </a:rPr>
              <a:t>Food Security and Sustainable Agriculture</a:t>
            </a:r>
            <a:endParaRPr lang="zh-CN" altLang="en-US" b="1" dirty="0">
              <a:solidFill>
                <a:schemeClr val="tx1">
                  <a:lumMod val="95000"/>
                  <a:lumOff val="5000"/>
                </a:schemeClr>
              </a:solidFill>
              <a:latin typeface="Times New Roman" panose="02020603050405020304" pitchFamily="18" charset="0"/>
              <a:cs typeface="Times New Roman" panose="02020603050405020304" pitchFamily="18" charset="0"/>
              <a:sym typeface="+mn-lt"/>
            </a:endParaRPr>
          </a:p>
        </p:txBody>
      </p:sp>
      <p:sp>
        <p:nvSpPr>
          <p:cNvPr id="23" name="文本框 49">
            <a:extLst>
              <a:ext uri="{FF2B5EF4-FFF2-40B4-BE49-F238E27FC236}">
                <a16:creationId xmlns:a16="http://schemas.microsoft.com/office/drawing/2014/main" id="{B8F2AEF0-2FAE-8A91-3612-D0CA1C220A88}"/>
              </a:ext>
            </a:extLst>
          </p:cNvPr>
          <p:cNvSpPr txBox="1"/>
          <p:nvPr/>
        </p:nvSpPr>
        <p:spPr>
          <a:xfrm>
            <a:off x="8312411" y="5419132"/>
            <a:ext cx="2647128" cy="646331"/>
          </a:xfrm>
          <a:prstGeom prst="rect">
            <a:avLst/>
          </a:prstGeom>
          <a:noFill/>
        </p:spPr>
        <p:txBody>
          <a:bodyPr wrap="square" rtlCol="0">
            <a:spAutoFit/>
          </a:bodyPr>
          <a:lstStyle/>
          <a:p>
            <a:pPr lvl="0">
              <a:defRPr/>
            </a:pPr>
            <a:r>
              <a:rPr lang="en-US" altLang="zh-CN" b="1" dirty="0">
                <a:solidFill>
                  <a:schemeClr val="tx1">
                    <a:lumMod val="95000"/>
                    <a:lumOff val="5000"/>
                  </a:schemeClr>
                </a:solidFill>
                <a:latin typeface="Times New Roman" panose="02020603050405020304" pitchFamily="18" charset="0"/>
                <a:cs typeface="Times New Roman" panose="02020603050405020304" pitchFamily="18" charset="0"/>
                <a:sym typeface="+mn-lt"/>
              </a:rPr>
              <a:t>The Need for Precision Farming</a:t>
            </a:r>
            <a:endParaRPr lang="zh-CN" altLang="en-US" b="1" dirty="0">
              <a:solidFill>
                <a:schemeClr val="tx1">
                  <a:lumMod val="95000"/>
                  <a:lumOff val="5000"/>
                </a:schemeClr>
              </a:solidFill>
              <a:latin typeface="Times New Roman" panose="02020603050405020304" pitchFamily="18" charset="0"/>
              <a:cs typeface="Times New Roman" panose="02020603050405020304" pitchFamily="18" charset="0"/>
              <a:sym typeface="+mn-lt"/>
            </a:endParaRPr>
          </a:p>
        </p:txBody>
      </p:sp>
      <p:sp>
        <p:nvSpPr>
          <p:cNvPr id="26" name="Rectangle 25">
            <a:extLst>
              <a:ext uri="{FF2B5EF4-FFF2-40B4-BE49-F238E27FC236}">
                <a16:creationId xmlns:a16="http://schemas.microsoft.com/office/drawing/2014/main" id="{B69ACAE5-CCB3-6D6C-0ACD-8B9154E14BE4}"/>
              </a:ext>
            </a:extLst>
          </p:cNvPr>
          <p:cNvSpPr/>
          <p:nvPr/>
        </p:nvSpPr>
        <p:spPr>
          <a:xfrm>
            <a:off x="0" y="2227421"/>
            <a:ext cx="3837062" cy="1974079"/>
          </a:xfrm>
          <a:prstGeom prst="rect">
            <a:avLst/>
          </a:prstGeom>
          <a:solidFill>
            <a:srgbClr val="A2BA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10522CDC-67DF-4AF3-4114-503A36943D23}"/>
              </a:ext>
            </a:extLst>
          </p:cNvPr>
          <p:cNvSpPr txBox="1"/>
          <p:nvPr/>
        </p:nvSpPr>
        <p:spPr>
          <a:xfrm>
            <a:off x="942900" y="2282711"/>
            <a:ext cx="2629242" cy="1384995"/>
          </a:xfrm>
          <a:prstGeom prst="rect">
            <a:avLst/>
          </a:prstGeom>
          <a:noFill/>
        </p:spPr>
        <p:txBody>
          <a:bodyPr wrap="square" rtlCol="0">
            <a:spAutoFit/>
          </a:bodyPr>
          <a:lstStyle/>
          <a:p>
            <a:pPr algn="ctr"/>
            <a:r>
              <a:rPr lang="en-US" sz="2800">
                <a:solidFill>
                  <a:schemeClr val="bg1"/>
                </a:solidFill>
                <a:latin typeface="Times New Roman" panose="02020603050405020304" pitchFamily="18" charset="0"/>
                <a:cs typeface="Times New Roman" panose="02020603050405020304" pitchFamily="18" charset="0"/>
              </a:rPr>
              <a:t>Why </a:t>
            </a:r>
            <a:r>
              <a:rPr lang="en-US" sz="2800" dirty="0">
                <a:solidFill>
                  <a:schemeClr val="bg1"/>
                </a:solidFill>
                <a:latin typeface="Times New Roman" panose="02020603050405020304" pitchFamily="18" charset="0"/>
                <a:cs typeface="Times New Roman" panose="02020603050405020304" pitchFamily="18" charset="0"/>
              </a:rPr>
              <a:t>Predictive Agriculture is Crucial</a:t>
            </a:r>
            <a:endParaRPr lang="en-GB"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038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500"/>
                                        <p:tgtEl>
                                          <p:spTgt spid="2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62446B-926F-1EE2-C9FB-3F4C87D7A47E}"/>
              </a:ext>
            </a:extLst>
          </p:cNvPr>
          <p:cNvSpPr/>
          <p:nvPr/>
        </p:nvSpPr>
        <p:spPr>
          <a:xfrm>
            <a:off x="4177469" y="-14656"/>
            <a:ext cx="3837062" cy="1974079"/>
          </a:xfrm>
          <a:prstGeom prst="rect">
            <a:avLst/>
          </a:prstGeom>
          <a:solidFill>
            <a:srgbClr val="A2BA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4A81278-7E60-7D21-8D76-9786C33806D9}"/>
              </a:ext>
            </a:extLst>
          </p:cNvPr>
          <p:cNvSpPr txBox="1"/>
          <p:nvPr/>
        </p:nvSpPr>
        <p:spPr>
          <a:xfrm>
            <a:off x="4843267" y="282819"/>
            <a:ext cx="2629242" cy="1384995"/>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cs typeface="Times New Roman" panose="02020603050405020304" pitchFamily="18" charset="0"/>
              </a:rPr>
              <a:t>AI in Agriculture: A Paradigm Shift</a:t>
            </a:r>
            <a:endParaRPr lang="en-GB" sz="2800" dirty="0">
              <a:solidFill>
                <a:schemeClr val="bg1"/>
              </a:solidFill>
              <a:latin typeface="Times New Roman" panose="02020603050405020304" pitchFamily="18" charset="0"/>
              <a:cs typeface="Times New Roman" panose="02020603050405020304" pitchFamily="18" charset="0"/>
            </a:endParaRPr>
          </a:p>
        </p:txBody>
      </p:sp>
      <p:grpSp>
        <p:nvGrpSpPr>
          <p:cNvPr id="6" name="组合 42">
            <a:extLst>
              <a:ext uri="{FF2B5EF4-FFF2-40B4-BE49-F238E27FC236}">
                <a16:creationId xmlns:a16="http://schemas.microsoft.com/office/drawing/2014/main" id="{F1978192-F8A7-F01C-7384-1CC0B9EDF34C}"/>
              </a:ext>
            </a:extLst>
          </p:cNvPr>
          <p:cNvGrpSpPr/>
          <p:nvPr/>
        </p:nvGrpSpPr>
        <p:grpSpPr>
          <a:xfrm>
            <a:off x="598907" y="2476438"/>
            <a:ext cx="10994185" cy="3970946"/>
            <a:chOff x="691552" y="1711552"/>
            <a:chExt cx="10994185" cy="3970946"/>
          </a:xfrm>
        </p:grpSpPr>
        <p:grpSp>
          <p:nvGrpSpPr>
            <p:cNvPr id="7" name="组合 28">
              <a:extLst>
                <a:ext uri="{FF2B5EF4-FFF2-40B4-BE49-F238E27FC236}">
                  <a16:creationId xmlns:a16="http://schemas.microsoft.com/office/drawing/2014/main" id="{67FD7404-915C-072C-12B0-ADBA48258178}"/>
                </a:ext>
              </a:extLst>
            </p:cNvPr>
            <p:cNvGrpSpPr/>
            <p:nvPr/>
          </p:nvGrpSpPr>
          <p:grpSpPr>
            <a:xfrm>
              <a:off x="4375259" y="1928028"/>
              <a:ext cx="3441481" cy="3145040"/>
              <a:chOff x="4080314" y="1977531"/>
              <a:chExt cx="4004667" cy="3659715"/>
            </a:xfrm>
          </p:grpSpPr>
          <p:sp>
            <p:nvSpPr>
              <p:cNvPr id="21" name="圆角矩形 8">
                <a:extLst>
                  <a:ext uri="{FF2B5EF4-FFF2-40B4-BE49-F238E27FC236}">
                    <a16:creationId xmlns:a16="http://schemas.microsoft.com/office/drawing/2014/main" id="{109D7EEB-63ED-CC58-8EA9-B4EA22288C06}"/>
                  </a:ext>
                </a:extLst>
              </p:cNvPr>
              <p:cNvSpPr/>
              <p:nvPr/>
            </p:nvSpPr>
            <p:spPr>
              <a:xfrm>
                <a:off x="5370256" y="3202180"/>
                <a:ext cx="1268580" cy="1268745"/>
              </a:xfrm>
              <a:prstGeom prst="roundRect">
                <a:avLst>
                  <a:gd name="adj" fmla="val 12663"/>
                </a:avLst>
              </a:prstGeom>
              <a:gradFill flip="none" rotWithShape="1">
                <a:gsLst>
                  <a:gs pos="0">
                    <a:schemeClr val="bg1"/>
                  </a:gs>
                  <a:gs pos="100000">
                    <a:schemeClr val="bg1">
                      <a:lumMod val="85000"/>
                    </a:schemeClr>
                  </a:gs>
                </a:gsLst>
                <a:lin ang="189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200">
                  <a:solidFill>
                    <a:prstClr val="black"/>
                  </a:solidFill>
                  <a:latin typeface="Times New Roman" panose="02020603050405020304" pitchFamily="18" charset="0"/>
                  <a:cs typeface="Times New Roman" panose="02020603050405020304" pitchFamily="18" charset="0"/>
                  <a:sym typeface="+mn-lt"/>
                </a:endParaRPr>
              </a:p>
            </p:txBody>
          </p:sp>
          <p:grpSp>
            <p:nvGrpSpPr>
              <p:cNvPr id="22" name="组合 12">
                <a:extLst>
                  <a:ext uri="{FF2B5EF4-FFF2-40B4-BE49-F238E27FC236}">
                    <a16:creationId xmlns:a16="http://schemas.microsoft.com/office/drawing/2014/main" id="{61FDF6F6-879A-40EB-5D04-50B196EC2268}"/>
                  </a:ext>
                </a:extLst>
              </p:cNvPr>
              <p:cNvGrpSpPr/>
              <p:nvPr/>
            </p:nvGrpSpPr>
            <p:grpSpPr>
              <a:xfrm>
                <a:off x="4364969" y="1977531"/>
                <a:ext cx="2304751" cy="1045633"/>
                <a:chOff x="3417367" y="1348728"/>
                <a:chExt cx="1728788" cy="784225"/>
              </a:xfrm>
              <a:solidFill>
                <a:srgbClr val="4370D5"/>
              </a:solidFill>
            </p:grpSpPr>
            <p:sp>
              <p:nvSpPr>
                <p:cNvPr id="36" name="Freeform 8">
                  <a:extLst>
                    <a:ext uri="{FF2B5EF4-FFF2-40B4-BE49-F238E27FC236}">
                      <a16:creationId xmlns:a16="http://schemas.microsoft.com/office/drawing/2014/main" id="{E6D49F4D-4B0E-9E25-8A26-155DD5DE4706}"/>
                    </a:ext>
                  </a:extLst>
                </p:cNvPr>
                <p:cNvSpPr/>
                <p:nvPr/>
              </p:nvSpPr>
              <p:spPr bwMode="auto">
                <a:xfrm>
                  <a:off x="3417367" y="1348728"/>
                  <a:ext cx="1728788" cy="784225"/>
                </a:xfrm>
                <a:custGeom>
                  <a:avLst/>
                  <a:gdLst>
                    <a:gd name="T0" fmla="*/ 331 w 461"/>
                    <a:gd name="T1" fmla="*/ 0 h 209"/>
                    <a:gd name="T2" fmla="*/ 201 w 461"/>
                    <a:gd name="T3" fmla="*/ 24 h 209"/>
                    <a:gd name="T4" fmla="*/ 187 w 461"/>
                    <a:gd name="T5" fmla="*/ 29 h 209"/>
                    <a:gd name="T6" fmla="*/ 174 w 461"/>
                    <a:gd name="T7" fmla="*/ 35 h 209"/>
                    <a:gd name="T8" fmla="*/ 0 w 461"/>
                    <a:gd name="T9" fmla="*/ 209 h 209"/>
                    <a:gd name="T10" fmla="*/ 174 w 461"/>
                    <a:gd name="T11" fmla="*/ 209 h 209"/>
                    <a:gd name="T12" fmla="*/ 187 w 461"/>
                    <a:gd name="T13" fmla="*/ 209 h 209"/>
                    <a:gd name="T14" fmla="*/ 201 w 461"/>
                    <a:gd name="T15" fmla="*/ 209 h 209"/>
                    <a:gd name="T16" fmla="*/ 461 w 461"/>
                    <a:gd name="T17" fmla="*/ 209 h 209"/>
                    <a:gd name="T18" fmla="*/ 461 w 461"/>
                    <a:gd name="T19" fmla="*/ 24 h 209"/>
                    <a:gd name="T20" fmla="*/ 331 w 461"/>
                    <a:gd name="T2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1" h="209">
                      <a:moveTo>
                        <a:pt x="331" y="0"/>
                      </a:moveTo>
                      <a:cubicBezTo>
                        <a:pt x="285" y="0"/>
                        <a:pt x="241" y="8"/>
                        <a:pt x="201" y="24"/>
                      </a:cubicBezTo>
                      <a:cubicBezTo>
                        <a:pt x="196" y="26"/>
                        <a:pt x="192" y="27"/>
                        <a:pt x="187" y="29"/>
                      </a:cubicBezTo>
                      <a:cubicBezTo>
                        <a:pt x="183" y="31"/>
                        <a:pt x="178" y="33"/>
                        <a:pt x="174" y="35"/>
                      </a:cubicBezTo>
                      <a:cubicBezTo>
                        <a:pt x="98" y="71"/>
                        <a:pt x="36" y="133"/>
                        <a:pt x="0" y="209"/>
                      </a:cubicBezTo>
                      <a:cubicBezTo>
                        <a:pt x="174" y="209"/>
                        <a:pt x="174" y="209"/>
                        <a:pt x="174" y="209"/>
                      </a:cubicBezTo>
                      <a:cubicBezTo>
                        <a:pt x="187" y="209"/>
                        <a:pt x="187" y="209"/>
                        <a:pt x="187" y="209"/>
                      </a:cubicBezTo>
                      <a:cubicBezTo>
                        <a:pt x="201" y="209"/>
                        <a:pt x="201" y="209"/>
                        <a:pt x="201" y="209"/>
                      </a:cubicBezTo>
                      <a:cubicBezTo>
                        <a:pt x="461" y="209"/>
                        <a:pt x="461" y="209"/>
                        <a:pt x="461" y="209"/>
                      </a:cubicBezTo>
                      <a:cubicBezTo>
                        <a:pt x="461" y="24"/>
                        <a:pt x="461" y="24"/>
                        <a:pt x="461" y="24"/>
                      </a:cubicBezTo>
                      <a:cubicBezTo>
                        <a:pt x="420" y="8"/>
                        <a:pt x="377" y="0"/>
                        <a:pt x="331" y="0"/>
                      </a:cubicBezTo>
                      <a:close/>
                    </a:path>
                  </a:pathLst>
                </a:custGeom>
                <a:solidFill>
                  <a:srgbClr val="C9C716"/>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800">
                    <a:latin typeface="Times New Roman" panose="02020603050405020304" pitchFamily="18" charset="0"/>
                    <a:cs typeface="Times New Roman" panose="02020603050405020304" pitchFamily="18" charset="0"/>
                    <a:sym typeface="+mn-lt"/>
                  </a:endParaRPr>
                </a:p>
              </p:txBody>
            </p:sp>
            <p:sp>
              <p:nvSpPr>
                <p:cNvPr id="37" name="标题层">
                  <a:extLst>
                    <a:ext uri="{FF2B5EF4-FFF2-40B4-BE49-F238E27FC236}">
                      <a16:creationId xmlns:a16="http://schemas.microsoft.com/office/drawing/2014/main" id="{10365D76-E288-16CF-DE16-348441094832}"/>
                    </a:ext>
                  </a:extLst>
                </p:cNvPr>
                <p:cNvSpPr txBox="1"/>
                <p:nvPr/>
              </p:nvSpPr>
              <p:spPr bwMode="auto">
                <a:xfrm>
                  <a:off x="4434768" y="1518855"/>
                  <a:ext cx="617718" cy="456633"/>
                </a:xfrm>
                <a:prstGeom prst="rect">
                  <a:avLst/>
                </a:prstGeom>
                <a:noFill/>
                <a:effectLst>
                  <a:outerShdw blurRad="12700" dist="12700" dir="4380000" algn="tl" rotWithShape="0">
                    <a:prstClr val="black">
                      <a:alpha val="40000"/>
                    </a:prstClr>
                  </a:outerShdw>
                </a:effectLst>
              </p:spPr>
              <p:txBody>
                <a:bodyPr wrap="square">
                  <a:spAutoFit/>
                </a:bodyPr>
                <a:lstStyle/>
                <a:p>
                  <a:pPr algn="ctr" defTabSz="1218565">
                    <a:defRPr/>
                  </a:pPr>
                  <a:r>
                    <a:rPr lang="en-US" altLang="zh-CN" sz="2800" kern="0" dirty="0">
                      <a:solidFill>
                        <a:sysClr val="window" lastClr="FFFFFF"/>
                      </a:solidFill>
                      <a:latin typeface="Times New Roman" panose="02020603050405020304" pitchFamily="18" charset="0"/>
                      <a:cs typeface="Times New Roman" panose="02020603050405020304" pitchFamily="18" charset="0"/>
                      <a:sym typeface="+mn-lt"/>
                    </a:rPr>
                    <a:t>01</a:t>
                  </a:r>
                  <a:endParaRPr lang="zh-CN" altLang="en-US" sz="2800" kern="0" dirty="0">
                    <a:solidFill>
                      <a:sysClr val="window" lastClr="FFFFFF"/>
                    </a:solidFill>
                    <a:latin typeface="Times New Roman" panose="02020603050405020304" pitchFamily="18" charset="0"/>
                    <a:cs typeface="Times New Roman" panose="02020603050405020304" pitchFamily="18" charset="0"/>
                    <a:sym typeface="+mn-lt"/>
                  </a:endParaRPr>
                </a:p>
              </p:txBody>
            </p:sp>
          </p:grpSp>
          <p:grpSp>
            <p:nvGrpSpPr>
              <p:cNvPr id="23" name="组合 15">
                <a:extLst>
                  <a:ext uri="{FF2B5EF4-FFF2-40B4-BE49-F238E27FC236}">
                    <a16:creationId xmlns:a16="http://schemas.microsoft.com/office/drawing/2014/main" id="{1CEAB3DB-478C-CC14-8A14-586BD7DD8114}"/>
                  </a:ext>
                </a:extLst>
              </p:cNvPr>
              <p:cNvGrpSpPr/>
              <p:nvPr/>
            </p:nvGrpSpPr>
            <p:grpSpPr>
              <a:xfrm>
                <a:off x="6780863" y="2174578"/>
                <a:ext cx="1043380" cy="2300817"/>
                <a:chOff x="5229523" y="1496513"/>
                <a:chExt cx="782637" cy="1725613"/>
              </a:xfrm>
              <a:solidFill>
                <a:srgbClr val="DA4A62"/>
              </a:solidFill>
            </p:grpSpPr>
            <p:sp>
              <p:nvSpPr>
                <p:cNvPr id="34" name="Freeform 6">
                  <a:extLst>
                    <a:ext uri="{FF2B5EF4-FFF2-40B4-BE49-F238E27FC236}">
                      <a16:creationId xmlns:a16="http://schemas.microsoft.com/office/drawing/2014/main" id="{BE815726-DF2C-3DBD-513A-9CF7DA1DAD27}"/>
                    </a:ext>
                  </a:extLst>
                </p:cNvPr>
                <p:cNvSpPr/>
                <p:nvPr/>
              </p:nvSpPr>
              <p:spPr bwMode="auto">
                <a:xfrm rot="16200000">
                  <a:off x="4758035" y="1968001"/>
                  <a:ext cx="1725613" cy="782637"/>
                </a:xfrm>
                <a:custGeom>
                  <a:avLst/>
                  <a:gdLst>
                    <a:gd name="T0" fmla="*/ 287 w 460"/>
                    <a:gd name="T1" fmla="*/ 0 h 209"/>
                    <a:gd name="T2" fmla="*/ 273 w 460"/>
                    <a:gd name="T3" fmla="*/ 0 h 209"/>
                    <a:gd name="T4" fmla="*/ 260 w 460"/>
                    <a:gd name="T5" fmla="*/ 0 h 209"/>
                    <a:gd name="T6" fmla="*/ 0 w 460"/>
                    <a:gd name="T7" fmla="*/ 0 h 209"/>
                    <a:gd name="T8" fmla="*/ 0 w 460"/>
                    <a:gd name="T9" fmla="*/ 185 h 209"/>
                    <a:gd name="T10" fmla="*/ 130 w 460"/>
                    <a:gd name="T11" fmla="*/ 209 h 209"/>
                    <a:gd name="T12" fmla="*/ 260 w 460"/>
                    <a:gd name="T13" fmla="*/ 185 h 209"/>
                    <a:gd name="T14" fmla="*/ 273 w 460"/>
                    <a:gd name="T15" fmla="*/ 179 h 209"/>
                    <a:gd name="T16" fmla="*/ 287 w 460"/>
                    <a:gd name="T17" fmla="*/ 173 h 209"/>
                    <a:gd name="T18" fmla="*/ 460 w 460"/>
                    <a:gd name="T19" fmla="*/ 0 h 209"/>
                    <a:gd name="T20" fmla="*/ 287 w 460"/>
                    <a:gd name="T2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0" h="209">
                      <a:moveTo>
                        <a:pt x="287" y="0"/>
                      </a:moveTo>
                      <a:cubicBezTo>
                        <a:pt x="273" y="0"/>
                        <a:pt x="273" y="0"/>
                        <a:pt x="273" y="0"/>
                      </a:cubicBezTo>
                      <a:cubicBezTo>
                        <a:pt x="260" y="0"/>
                        <a:pt x="260" y="0"/>
                        <a:pt x="260" y="0"/>
                      </a:cubicBezTo>
                      <a:cubicBezTo>
                        <a:pt x="0" y="0"/>
                        <a:pt x="0" y="0"/>
                        <a:pt x="0" y="0"/>
                      </a:cubicBezTo>
                      <a:cubicBezTo>
                        <a:pt x="0" y="185"/>
                        <a:pt x="0" y="185"/>
                        <a:pt x="0" y="185"/>
                      </a:cubicBezTo>
                      <a:cubicBezTo>
                        <a:pt x="40" y="200"/>
                        <a:pt x="84" y="209"/>
                        <a:pt x="130" y="209"/>
                      </a:cubicBezTo>
                      <a:cubicBezTo>
                        <a:pt x="176" y="209"/>
                        <a:pt x="219" y="200"/>
                        <a:pt x="260" y="185"/>
                      </a:cubicBezTo>
                      <a:cubicBezTo>
                        <a:pt x="264" y="183"/>
                        <a:pt x="269" y="181"/>
                        <a:pt x="273" y="179"/>
                      </a:cubicBezTo>
                      <a:cubicBezTo>
                        <a:pt x="278" y="178"/>
                        <a:pt x="282" y="176"/>
                        <a:pt x="287" y="173"/>
                      </a:cubicBezTo>
                      <a:cubicBezTo>
                        <a:pt x="363" y="137"/>
                        <a:pt x="424" y="76"/>
                        <a:pt x="460" y="0"/>
                      </a:cubicBezTo>
                      <a:lnTo>
                        <a:pt x="287" y="0"/>
                      </a:lnTo>
                      <a:close/>
                    </a:path>
                  </a:pathLst>
                </a:custGeom>
                <a:solidFill>
                  <a:srgbClr val="705834"/>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800">
                    <a:latin typeface="Times New Roman" panose="02020603050405020304" pitchFamily="18" charset="0"/>
                    <a:cs typeface="Times New Roman" panose="02020603050405020304" pitchFamily="18" charset="0"/>
                    <a:sym typeface="+mn-lt"/>
                  </a:endParaRPr>
                </a:p>
              </p:txBody>
            </p:sp>
            <p:sp>
              <p:nvSpPr>
                <p:cNvPr id="35" name="标题层">
                  <a:extLst>
                    <a:ext uri="{FF2B5EF4-FFF2-40B4-BE49-F238E27FC236}">
                      <a16:creationId xmlns:a16="http://schemas.microsoft.com/office/drawing/2014/main" id="{F3999B9B-B62B-F328-A780-16CC831CD3DB}"/>
                    </a:ext>
                  </a:extLst>
                </p:cNvPr>
                <p:cNvSpPr txBox="1"/>
                <p:nvPr/>
              </p:nvSpPr>
              <p:spPr bwMode="auto">
                <a:xfrm>
                  <a:off x="5290900" y="2696602"/>
                  <a:ext cx="617718" cy="456632"/>
                </a:xfrm>
                <a:prstGeom prst="rect">
                  <a:avLst/>
                </a:prstGeom>
                <a:noFill/>
                <a:effectLst>
                  <a:outerShdw blurRad="12700" dist="12700" dir="4380000" algn="tl" rotWithShape="0">
                    <a:prstClr val="black">
                      <a:alpha val="40000"/>
                    </a:prstClr>
                  </a:outerShdw>
                </a:effectLst>
              </p:spPr>
              <p:txBody>
                <a:bodyPr wrap="square">
                  <a:spAutoFit/>
                </a:bodyPr>
                <a:lstStyle/>
                <a:p>
                  <a:pPr algn="ctr" defTabSz="1218565">
                    <a:defRPr/>
                  </a:pPr>
                  <a:r>
                    <a:rPr lang="en-US" altLang="zh-CN" sz="2800" kern="0" dirty="0">
                      <a:solidFill>
                        <a:sysClr val="window" lastClr="FFFFFF"/>
                      </a:solidFill>
                      <a:latin typeface="Times New Roman" panose="02020603050405020304" pitchFamily="18" charset="0"/>
                      <a:cs typeface="Times New Roman" panose="02020603050405020304" pitchFamily="18" charset="0"/>
                      <a:sym typeface="+mn-lt"/>
                    </a:rPr>
                    <a:t>02</a:t>
                  </a:r>
                  <a:endParaRPr lang="zh-CN" altLang="en-US" sz="2800" kern="0" dirty="0">
                    <a:solidFill>
                      <a:sysClr val="window" lastClr="FFFFFF"/>
                    </a:solidFill>
                    <a:latin typeface="Times New Roman" panose="02020603050405020304" pitchFamily="18" charset="0"/>
                    <a:cs typeface="Times New Roman" panose="02020603050405020304" pitchFamily="18" charset="0"/>
                    <a:sym typeface="+mn-lt"/>
                  </a:endParaRPr>
                </a:p>
              </p:txBody>
            </p:sp>
          </p:grpSp>
          <p:grpSp>
            <p:nvGrpSpPr>
              <p:cNvPr id="24" name="组合 18">
                <a:extLst>
                  <a:ext uri="{FF2B5EF4-FFF2-40B4-BE49-F238E27FC236}">
                    <a16:creationId xmlns:a16="http://schemas.microsoft.com/office/drawing/2014/main" id="{835B71D4-86E8-8672-71BF-F440920F9870}"/>
                  </a:ext>
                </a:extLst>
              </p:cNvPr>
              <p:cNvGrpSpPr/>
              <p:nvPr/>
            </p:nvGrpSpPr>
            <p:grpSpPr>
              <a:xfrm>
                <a:off x="5370256" y="4593730"/>
                <a:ext cx="2300518" cy="1043516"/>
                <a:chOff x="4171430" y="3310878"/>
                <a:chExt cx="1725613" cy="782637"/>
              </a:xfrm>
              <a:solidFill>
                <a:srgbClr val="4370D5"/>
              </a:solidFill>
            </p:grpSpPr>
            <p:sp>
              <p:nvSpPr>
                <p:cNvPr id="32" name="Freeform 6">
                  <a:extLst>
                    <a:ext uri="{FF2B5EF4-FFF2-40B4-BE49-F238E27FC236}">
                      <a16:creationId xmlns:a16="http://schemas.microsoft.com/office/drawing/2014/main" id="{C5A83646-C2AB-E859-0FA6-82B3C67D8785}"/>
                    </a:ext>
                  </a:extLst>
                </p:cNvPr>
                <p:cNvSpPr/>
                <p:nvPr/>
              </p:nvSpPr>
              <p:spPr bwMode="auto">
                <a:xfrm>
                  <a:off x="4171430" y="3310878"/>
                  <a:ext cx="1725613" cy="782637"/>
                </a:xfrm>
                <a:custGeom>
                  <a:avLst/>
                  <a:gdLst>
                    <a:gd name="T0" fmla="*/ 287 w 460"/>
                    <a:gd name="T1" fmla="*/ 0 h 209"/>
                    <a:gd name="T2" fmla="*/ 273 w 460"/>
                    <a:gd name="T3" fmla="*/ 0 h 209"/>
                    <a:gd name="T4" fmla="*/ 260 w 460"/>
                    <a:gd name="T5" fmla="*/ 0 h 209"/>
                    <a:gd name="T6" fmla="*/ 0 w 460"/>
                    <a:gd name="T7" fmla="*/ 0 h 209"/>
                    <a:gd name="T8" fmla="*/ 0 w 460"/>
                    <a:gd name="T9" fmla="*/ 185 h 209"/>
                    <a:gd name="T10" fmla="*/ 130 w 460"/>
                    <a:gd name="T11" fmla="*/ 209 h 209"/>
                    <a:gd name="T12" fmla="*/ 260 w 460"/>
                    <a:gd name="T13" fmla="*/ 185 h 209"/>
                    <a:gd name="T14" fmla="*/ 273 w 460"/>
                    <a:gd name="T15" fmla="*/ 179 h 209"/>
                    <a:gd name="T16" fmla="*/ 287 w 460"/>
                    <a:gd name="T17" fmla="*/ 173 h 209"/>
                    <a:gd name="T18" fmla="*/ 460 w 460"/>
                    <a:gd name="T19" fmla="*/ 0 h 209"/>
                    <a:gd name="T20" fmla="*/ 287 w 460"/>
                    <a:gd name="T2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0" h="209">
                      <a:moveTo>
                        <a:pt x="287" y="0"/>
                      </a:moveTo>
                      <a:cubicBezTo>
                        <a:pt x="273" y="0"/>
                        <a:pt x="273" y="0"/>
                        <a:pt x="273" y="0"/>
                      </a:cubicBezTo>
                      <a:cubicBezTo>
                        <a:pt x="260" y="0"/>
                        <a:pt x="260" y="0"/>
                        <a:pt x="260" y="0"/>
                      </a:cubicBezTo>
                      <a:cubicBezTo>
                        <a:pt x="0" y="0"/>
                        <a:pt x="0" y="0"/>
                        <a:pt x="0" y="0"/>
                      </a:cubicBezTo>
                      <a:cubicBezTo>
                        <a:pt x="0" y="185"/>
                        <a:pt x="0" y="185"/>
                        <a:pt x="0" y="185"/>
                      </a:cubicBezTo>
                      <a:cubicBezTo>
                        <a:pt x="40" y="200"/>
                        <a:pt x="84" y="209"/>
                        <a:pt x="130" y="209"/>
                      </a:cubicBezTo>
                      <a:cubicBezTo>
                        <a:pt x="176" y="209"/>
                        <a:pt x="219" y="200"/>
                        <a:pt x="260" y="185"/>
                      </a:cubicBezTo>
                      <a:cubicBezTo>
                        <a:pt x="264" y="183"/>
                        <a:pt x="269" y="181"/>
                        <a:pt x="273" y="179"/>
                      </a:cubicBezTo>
                      <a:cubicBezTo>
                        <a:pt x="278" y="178"/>
                        <a:pt x="282" y="176"/>
                        <a:pt x="287" y="173"/>
                      </a:cubicBezTo>
                      <a:cubicBezTo>
                        <a:pt x="363" y="137"/>
                        <a:pt x="424" y="76"/>
                        <a:pt x="460" y="0"/>
                      </a:cubicBezTo>
                      <a:lnTo>
                        <a:pt x="287" y="0"/>
                      </a:lnTo>
                      <a:close/>
                    </a:path>
                  </a:pathLst>
                </a:custGeom>
                <a:solidFill>
                  <a:srgbClr val="C9C716"/>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800">
                    <a:latin typeface="Times New Roman" panose="02020603050405020304" pitchFamily="18" charset="0"/>
                    <a:cs typeface="Times New Roman" panose="02020603050405020304" pitchFamily="18" charset="0"/>
                    <a:sym typeface="+mn-lt"/>
                  </a:endParaRPr>
                </a:p>
              </p:txBody>
            </p:sp>
            <p:sp>
              <p:nvSpPr>
                <p:cNvPr id="33" name="标题层">
                  <a:extLst>
                    <a:ext uri="{FF2B5EF4-FFF2-40B4-BE49-F238E27FC236}">
                      <a16:creationId xmlns:a16="http://schemas.microsoft.com/office/drawing/2014/main" id="{595634D8-03C4-30B2-2633-D18C5CFBA6E6}"/>
                    </a:ext>
                  </a:extLst>
                </p:cNvPr>
                <p:cNvSpPr txBox="1"/>
                <p:nvPr/>
              </p:nvSpPr>
              <p:spPr bwMode="auto">
                <a:xfrm>
                  <a:off x="4171430" y="3440586"/>
                  <a:ext cx="617718" cy="456632"/>
                </a:xfrm>
                <a:prstGeom prst="rect">
                  <a:avLst/>
                </a:prstGeom>
                <a:noFill/>
                <a:effectLst>
                  <a:outerShdw blurRad="12700" dist="12700" dir="4380000" algn="tl" rotWithShape="0">
                    <a:prstClr val="black">
                      <a:alpha val="40000"/>
                    </a:prstClr>
                  </a:outerShdw>
                </a:effectLst>
              </p:spPr>
              <p:txBody>
                <a:bodyPr wrap="square">
                  <a:spAutoFit/>
                </a:bodyPr>
                <a:lstStyle/>
                <a:p>
                  <a:pPr algn="ctr" defTabSz="1218565">
                    <a:defRPr/>
                  </a:pPr>
                  <a:r>
                    <a:rPr lang="en-US" altLang="zh-CN" sz="2800" kern="0" dirty="0">
                      <a:solidFill>
                        <a:sysClr val="window" lastClr="FFFFFF"/>
                      </a:solidFill>
                      <a:latin typeface="Times New Roman" panose="02020603050405020304" pitchFamily="18" charset="0"/>
                      <a:cs typeface="Times New Roman" panose="02020603050405020304" pitchFamily="18" charset="0"/>
                      <a:sym typeface="+mn-lt"/>
                    </a:rPr>
                    <a:t>03</a:t>
                  </a:r>
                  <a:endParaRPr lang="zh-CN" altLang="en-US" sz="2800" kern="0" dirty="0">
                    <a:solidFill>
                      <a:sysClr val="window" lastClr="FFFFFF"/>
                    </a:solidFill>
                    <a:latin typeface="Times New Roman" panose="02020603050405020304" pitchFamily="18" charset="0"/>
                    <a:cs typeface="Times New Roman" panose="02020603050405020304" pitchFamily="18" charset="0"/>
                    <a:sym typeface="+mn-lt"/>
                  </a:endParaRPr>
                </a:p>
              </p:txBody>
            </p:sp>
          </p:grpSp>
          <p:grpSp>
            <p:nvGrpSpPr>
              <p:cNvPr id="25" name="组合 21">
                <a:extLst>
                  <a:ext uri="{FF2B5EF4-FFF2-40B4-BE49-F238E27FC236}">
                    <a16:creationId xmlns:a16="http://schemas.microsoft.com/office/drawing/2014/main" id="{60117267-2E21-D778-5564-EC515833AE31}"/>
                  </a:ext>
                </a:extLst>
              </p:cNvPr>
              <p:cNvGrpSpPr/>
              <p:nvPr/>
            </p:nvGrpSpPr>
            <p:grpSpPr>
              <a:xfrm>
                <a:off x="4204026" y="3152414"/>
                <a:ext cx="1043380" cy="2300817"/>
                <a:chOff x="3296644" y="2229890"/>
                <a:chExt cx="782637" cy="1725613"/>
              </a:xfrm>
              <a:solidFill>
                <a:srgbClr val="DA4A62"/>
              </a:solidFill>
            </p:grpSpPr>
            <p:sp>
              <p:nvSpPr>
                <p:cNvPr id="30" name="Freeform 6">
                  <a:extLst>
                    <a:ext uri="{FF2B5EF4-FFF2-40B4-BE49-F238E27FC236}">
                      <a16:creationId xmlns:a16="http://schemas.microsoft.com/office/drawing/2014/main" id="{956C22E7-3EC4-C79E-4FCF-25D06705C18B}"/>
                    </a:ext>
                  </a:extLst>
                </p:cNvPr>
                <p:cNvSpPr/>
                <p:nvPr/>
              </p:nvSpPr>
              <p:spPr bwMode="auto">
                <a:xfrm rot="5400000">
                  <a:off x="2825156" y="2701378"/>
                  <a:ext cx="1725613" cy="782637"/>
                </a:xfrm>
                <a:custGeom>
                  <a:avLst/>
                  <a:gdLst>
                    <a:gd name="T0" fmla="*/ 287 w 460"/>
                    <a:gd name="T1" fmla="*/ 0 h 209"/>
                    <a:gd name="T2" fmla="*/ 273 w 460"/>
                    <a:gd name="T3" fmla="*/ 0 h 209"/>
                    <a:gd name="T4" fmla="*/ 260 w 460"/>
                    <a:gd name="T5" fmla="*/ 0 h 209"/>
                    <a:gd name="T6" fmla="*/ 0 w 460"/>
                    <a:gd name="T7" fmla="*/ 0 h 209"/>
                    <a:gd name="T8" fmla="*/ 0 w 460"/>
                    <a:gd name="T9" fmla="*/ 185 h 209"/>
                    <a:gd name="T10" fmla="*/ 130 w 460"/>
                    <a:gd name="T11" fmla="*/ 209 h 209"/>
                    <a:gd name="T12" fmla="*/ 260 w 460"/>
                    <a:gd name="T13" fmla="*/ 185 h 209"/>
                    <a:gd name="T14" fmla="*/ 273 w 460"/>
                    <a:gd name="T15" fmla="*/ 179 h 209"/>
                    <a:gd name="T16" fmla="*/ 287 w 460"/>
                    <a:gd name="T17" fmla="*/ 173 h 209"/>
                    <a:gd name="T18" fmla="*/ 460 w 460"/>
                    <a:gd name="T19" fmla="*/ 0 h 209"/>
                    <a:gd name="T20" fmla="*/ 287 w 460"/>
                    <a:gd name="T2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0" h="209">
                      <a:moveTo>
                        <a:pt x="287" y="0"/>
                      </a:moveTo>
                      <a:cubicBezTo>
                        <a:pt x="273" y="0"/>
                        <a:pt x="273" y="0"/>
                        <a:pt x="273" y="0"/>
                      </a:cubicBezTo>
                      <a:cubicBezTo>
                        <a:pt x="260" y="0"/>
                        <a:pt x="260" y="0"/>
                        <a:pt x="260" y="0"/>
                      </a:cubicBezTo>
                      <a:cubicBezTo>
                        <a:pt x="0" y="0"/>
                        <a:pt x="0" y="0"/>
                        <a:pt x="0" y="0"/>
                      </a:cubicBezTo>
                      <a:cubicBezTo>
                        <a:pt x="0" y="185"/>
                        <a:pt x="0" y="185"/>
                        <a:pt x="0" y="185"/>
                      </a:cubicBezTo>
                      <a:cubicBezTo>
                        <a:pt x="40" y="200"/>
                        <a:pt x="84" y="209"/>
                        <a:pt x="130" y="209"/>
                      </a:cubicBezTo>
                      <a:cubicBezTo>
                        <a:pt x="176" y="209"/>
                        <a:pt x="219" y="200"/>
                        <a:pt x="260" y="185"/>
                      </a:cubicBezTo>
                      <a:cubicBezTo>
                        <a:pt x="264" y="183"/>
                        <a:pt x="269" y="181"/>
                        <a:pt x="273" y="179"/>
                      </a:cubicBezTo>
                      <a:cubicBezTo>
                        <a:pt x="278" y="178"/>
                        <a:pt x="282" y="176"/>
                        <a:pt x="287" y="173"/>
                      </a:cubicBezTo>
                      <a:cubicBezTo>
                        <a:pt x="363" y="137"/>
                        <a:pt x="424" y="76"/>
                        <a:pt x="460" y="0"/>
                      </a:cubicBezTo>
                      <a:lnTo>
                        <a:pt x="287" y="0"/>
                      </a:lnTo>
                      <a:close/>
                    </a:path>
                  </a:pathLst>
                </a:custGeom>
                <a:solidFill>
                  <a:srgbClr val="705834"/>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800">
                    <a:latin typeface="Times New Roman" panose="02020603050405020304" pitchFamily="18" charset="0"/>
                    <a:cs typeface="Times New Roman" panose="02020603050405020304" pitchFamily="18" charset="0"/>
                    <a:sym typeface="+mn-lt"/>
                  </a:endParaRPr>
                </a:p>
              </p:txBody>
            </p:sp>
            <p:sp>
              <p:nvSpPr>
                <p:cNvPr id="31" name="标题层">
                  <a:extLst>
                    <a:ext uri="{FF2B5EF4-FFF2-40B4-BE49-F238E27FC236}">
                      <a16:creationId xmlns:a16="http://schemas.microsoft.com/office/drawing/2014/main" id="{AE68162B-74FE-1020-C4E1-1DDB918BB802}"/>
                    </a:ext>
                  </a:extLst>
                </p:cNvPr>
                <p:cNvSpPr txBox="1"/>
                <p:nvPr/>
              </p:nvSpPr>
              <p:spPr bwMode="auto">
                <a:xfrm>
                  <a:off x="3417367" y="2229890"/>
                  <a:ext cx="617718" cy="456632"/>
                </a:xfrm>
                <a:prstGeom prst="rect">
                  <a:avLst/>
                </a:prstGeom>
                <a:noFill/>
                <a:effectLst>
                  <a:outerShdw blurRad="12700" dist="12700" dir="4380000" algn="tl" rotWithShape="0">
                    <a:prstClr val="black">
                      <a:alpha val="40000"/>
                    </a:prstClr>
                  </a:outerShdw>
                </a:effectLst>
              </p:spPr>
              <p:txBody>
                <a:bodyPr wrap="square">
                  <a:spAutoFit/>
                </a:bodyPr>
                <a:lstStyle/>
                <a:p>
                  <a:pPr algn="ctr" defTabSz="1218565">
                    <a:defRPr/>
                  </a:pPr>
                  <a:r>
                    <a:rPr lang="en-US" altLang="zh-CN" sz="2800" kern="0" dirty="0">
                      <a:solidFill>
                        <a:sysClr val="window" lastClr="FFFFFF"/>
                      </a:solidFill>
                      <a:latin typeface="Times New Roman" panose="02020603050405020304" pitchFamily="18" charset="0"/>
                      <a:cs typeface="Times New Roman" panose="02020603050405020304" pitchFamily="18" charset="0"/>
                      <a:sym typeface="+mn-lt"/>
                    </a:rPr>
                    <a:t>04</a:t>
                  </a:r>
                  <a:endParaRPr lang="zh-CN" altLang="en-US" sz="2800" kern="0" dirty="0">
                    <a:solidFill>
                      <a:sysClr val="window" lastClr="FFFFFF"/>
                    </a:solidFill>
                    <a:latin typeface="Times New Roman" panose="02020603050405020304" pitchFamily="18" charset="0"/>
                    <a:cs typeface="Times New Roman" panose="02020603050405020304" pitchFamily="18" charset="0"/>
                    <a:sym typeface="+mn-lt"/>
                  </a:endParaRPr>
                </a:p>
              </p:txBody>
            </p:sp>
          </p:grpSp>
          <p:cxnSp>
            <p:nvCxnSpPr>
              <p:cNvPr id="26" name="直接连接符 24">
                <a:extLst>
                  <a:ext uri="{FF2B5EF4-FFF2-40B4-BE49-F238E27FC236}">
                    <a16:creationId xmlns:a16="http://schemas.microsoft.com/office/drawing/2014/main" id="{1666F67E-2508-6F5C-6B00-2535A4280F16}"/>
                  </a:ext>
                </a:extLst>
              </p:cNvPr>
              <p:cNvCxnSpPr/>
              <p:nvPr/>
            </p:nvCxnSpPr>
            <p:spPr>
              <a:xfrm>
                <a:off x="4080314" y="2694079"/>
                <a:ext cx="828416" cy="0"/>
              </a:xfrm>
              <a:prstGeom prst="line">
                <a:avLst/>
              </a:prstGeom>
              <a:noFill/>
              <a:ln w="9525" cap="flat" cmpd="sng" algn="ctr">
                <a:solidFill>
                  <a:schemeClr val="bg1">
                    <a:lumMod val="65000"/>
                  </a:schemeClr>
                </a:solidFill>
                <a:prstDash val="sysDash"/>
                <a:headEnd type="oval"/>
                <a:tailEnd type="oval"/>
              </a:ln>
              <a:effectLst/>
            </p:spPr>
          </p:cxnSp>
          <p:cxnSp>
            <p:nvCxnSpPr>
              <p:cNvPr id="27" name="直接连接符 25">
                <a:extLst>
                  <a:ext uri="{FF2B5EF4-FFF2-40B4-BE49-F238E27FC236}">
                    <a16:creationId xmlns:a16="http://schemas.microsoft.com/office/drawing/2014/main" id="{8A1B1E96-D971-0811-1DEB-54F6E22916F0}"/>
                  </a:ext>
                </a:extLst>
              </p:cNvPr>
              <p:cNvCxnSpPr/>
              <p:nvPr/>
            </p:nvCxnSpPr>
            <p:spPr>
              <a:xfrm>
                <a:off x="7256565" y="2694079"/>
                <a:ext cx="828416" cy="0"/>
              </a:xfrm>
              <a:prstGeom prst="line">
                <a:avLst/>
              </a:prstGeom>
              <a:noFill/>
              <a:ln w="9525" cap="flat" cmpd="sng" algn="ctr">
                <a:solidFill>
                  <a:schemeClr val="bg1">
                    <a:lumMod val="65000"/>
                  </a:schemeClr>
                </a:solidFill>
                <a:prstDash val="sysDash"/>
                <a:headEnd type="oval"/>
                <a:tailEnd type="oval"/>
              </a:ln>
              <a:effectLst/>
            </p:spPr>
          </p:cxnSp>
          <p:cxnSp>
            <p:nvCxnSpPr>
              <p:cNvPr id="28" name="直接连接符 26">
                <a:extLst>
                  <a:ext uri="{FF2B5EF4-FFF2-40B4-BE49-F238E27FC236}">
                    <a16:creationId xmlns:a16="http://schemas.microsoft.com/office/drawing/2014/main" id="{688D0D1F-EE88-104E-868A-B10E5B9ED45E}"/>
                  </a:ext>
                </a:extLst>
              </p:cNvPr>
              <p:cNvCxnSpPr/>
              <p:nvPr/>
            </p:nvCxnSpPr>
            <p:spPr>
              <a:xfrm>
                <a:off x="7256565" y="4787088"/>
                <a:ext cx="828416" cy="0"/>
              </a:xfrm>
              <a:prstGeom prst="line">
                <a:avLst/>
              </a:prstGeom>
              <a:noFill/>
              <a:ln w="9525" cap="flat" cmpd="sng" algn="ctr">
                <a:solidFill>
                  <a:schemeClr val="bg1">
                    <a:lumMod val="65000"/>
                  </a:schemeClr>
                </a:solidFill>
                <a:prstDash val="sysDash"/>
                <a:headEnd type="oval"/>
                <a:tailEnd type="oval"/>
              </a:ln>
              <a:effectLst/>
            </p:spPr>
          </p:cxnSp>
          <p:cxnSp>
            <p:nvCxnSpPr>
              <p:cNvPr id="29" name="直接连接符 27">
                <a:extLst>
                  <a:ext uri="{FF2B5EF4-FFF2-40B4-BE49-F238E27FC236}">
                    <a16:creationId xmlns:a16="http://schemas.microsoft.com/office/drawing/2014/main" id="{490585D4-58C2-2A65-15CE-11E643BE7BBF}"/>
                  </a:ext>
                </a:extLst>
              </p:cNvPr>
              <p:cNvCxnSpPr/>
              <p:nvPr/>
            </p:nvCxnSpPr>
            <p:spPr>
              <a:xfrm>
                <a:off x="4080314" y="4787088"/>
                <a:ext cx="828416" cy="0"/>
              </a:xfrm>
              <a:prstGeom prst="line">
                <a:avLst/>
              </a:prstGeom>
              <a:noFill/>
              <a:ln w="9525" cap="flat" cmpd="sng" algn="ctr">
                <a:solidFill>
                  <a:schemeClr val="bg1">
                    <a:lumMod val="65000"/>
                  </a:schemeClr>
                </a:solidFill>
                <a:prstDash val="sysDash"/>
                <a:headEnd type="oval"/>
                <a:tailEnd type="oval"/>
              </a:ln>
              <a:effectLst/>
            </p:spPr>
          </p:cxnSp>
        </p:grpSp>
        <p:grpSp>
          <p:nvGrpSpPr>
            <p:cNvPr id="8" name="组合 31">
              <a:extLst>
                <a:ext uri="{FF2B5EF4-FFF2-40B4-BE49-F238E27FC236}">
                  <a16:creationId xmlns:a16="http://schemas.microsoft.com/office/drawing/2014/main" id="{16A8C941-5CBC-69BD-4E14-F4D88948F936}"/>
                </a:ext>
              </a:extLst>
            </p:cNvPr>
            <p:cNvGrpSpPr/>
            <p:nvPr/>
          </p:nvGrpSpPr>
          <p:grpSpPr>
            <a:xfrm>
              <a:off x="8001473" y="1834314"/>
              <a:ext cx="3684264" cy="1311839"/>
              <a:chOff x="8560766" y="2081646"/>
              <a:chExt cx="3684264" cy="1311839"/>
            </a:xfrm>
          </p:grpSpPr>
          <p:sp>
            <p:nvSpPr>
              <p:cNvPr id="19" name="文本框 29">
                <a:extLst>
                  <a:ext uri="{FF2B5EF4-FFF2-40B4-BE49-F238E27FC236}">
                    <a16:creationId xmlns:a16="http://schemas.microsoft.com/office/drawing/2014/main" id="{B29B3422-58F7-199C-C4BE-AC2A93CC5373}"/>
                  </a:ext>
                </a:extLst>
              </p:cNvPr>
              <p:cNvSpPr txBox="1"/>
              <p:nvPr/>
            </p:nvSpPr>
            <p:spPr>
              <a:xfrm>
                <a:off x="8560767" y="2081646"/>
                <a:ext cx="2855670"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sym typeface="+mn-lt"/>
                  </a:rPr>
                  <a:t>IoT and Sensor Technology</a:t>
                </a:r>
                <a:endParaRPr lang="zh-CN" altLang="en-US" b="1" dirty="0">
                  <a:latin typeface="Times New Roman" panose="02020603050405020304" pitchFamily="18" charset="0"/>
                  <a:cs typeface="Times New Roman" panose="02020603050405020304" pitchFamily="18" charset="0"/>
                  <a:sym typeface="+mn-lt"/>
                </a:endParaRPr>
              </a:p>
            </p:txBody>
          </p:sp>
          <p:sp>
            <p:nvSpPr>
              <p:cNvPr id="20" name="矩形 30">
                <a:extLst>
                  <a:ext uri="{FF2B5EF4-FFF2-40B4-BE49-F238E27FC236}">
                    <a16:creationId xmlns:a16="http://schemas.microsoft.com/office/drawing/2014/main" id="{54734F2A-9AF5-95B7-200D-1B5452F063A7}"/>
                  </a:ext>
                </a:extLst>
              </p:cNvPr>
              <p:cNvSpPr/>
              <p:nvPr/>
            </p:nvSpPr>
            <p:spPr>
              <a:xfrm>
                <a:off x="8560766" y="2405458"/>
                <a:ext cx="3684264" cy="988027"/>
              </a:xfrm>
              <a:prstGeom prst="rect">
                <a:avLst/>
              </a:prstGeom>
            </p:spPr>
            <p:txBody>
              <a:bodyPr wrap="square">
                <a:spAutoFit/>
              </a:bodyPr>
              <a:lstStyle/>
              <a:p>
                <a:pPr>
                  <a:lnSpc>
                    <a:spcPct val="150000"/>
                  </a:lnSpc>
                </a:pPr>
                <a:r>
                  <a:rPr lang="en-US" altLang="zh-CN" sz="1000" dirty="0">
                    <a:latin typeface="Times New Roman" panose="02020603050405020304" pitchFamily="18" charset="0"/>
                    <a:cs typeface="Times New Roman" panose="02020603050405020304" pitchFamily="18" charset="0"/>
                    <a:sym typeface="+mn-lt"/>
                  </a:rPr>
                  <a:t>Internet of Things (IoT) in predictive agriculture utilizes interconnected devices and sensors to collect real-time data on soil conditions, weather, and crop health, enabling precise decision-making and resource management for optimized farming practices.</a:t>
                </a:r>
                <a:endParaRPr lang="zh-CN" altLang="en-US" sz="1000" dirty="0">
                  <a:latin typeface="Times New Roman" panose="02020603050405020304" pitchFamily="18" charset="0"/>
                  <a:cs typeface="Times New Roman" panose="02020603050405020304" pitchFamily="18" charset="0"/>
                  <a:sym typeface="+mn-lt"/>
                </a:endParaRPr>
              </a:p>
            </p:txBody>
          </p:sp>
        </p:grpSp>
        <p:grpSp>
          <p:nvGrpSpPr>
            <p:cNvPr id="9" name="组合 32">
              <a:extLst>
                <a:ext uri="{FF2B5EF4-FFF2-40B4-BE49-F238E27FC236}">
                  <a16:creationId xmlns:a16="http://schemas.microsoft.com/office/drawing/2014/main" id="{1BAD49D6-F0A3-8B3F-204A-2731D840CA42}"/>
                </a:ext>
              </a:extLst>
            </p:cNvPr>
            <p:cNvGrpSpPr/>
            <p:nvPr/>
          </p:nvGrpSpPr>
          <p:grpSpPr>
            <a:xfrm>
              <a:off x="8001472" y="3991638"/>
              <a:ext cx="3615898" cy="1542672"/>
              <a:chOff x="8560765" y="2440306"/>
              <a:chExt cx="3615898" cy="1542672"/>
            </a:xfrm>
          </p:grpSpPr>
          <p:sp>
            <p:nvSpPr>
              <p:cNvPr id="17" name="文本框 33">
                <a:extLst>
                  <a:ext uri="{FF2B5EF4-FFF2-40B4-BE49-F238E27FC236}">
                    <a16:creationId xmlns:a16="http://schemas.microsoft.com/office/drawing/2014/main" id="{677A90B4-C3EA-355B-292E-190EC6ED7EEA}"/>
                  </a:ext>
                </a:extLst>
              </p:cNvPr>
              <p:cNvSpPr txBox="1"/>
              <p:nvPr/>
            </p:nvSpPr>
            <p:spPr>
              <a:xfrm>
                <a:off x="8560766" y="2440306"/>
                <a:ext cx="2821040"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sym typeface="+mn-lt"/>
                  </a:rPr>
                  <a:t>Robotics and Automation</a:t>
                </a:r>
                <a:endParaRPr lang="zh-CN" altLang="en-US" b="1" dirty="0">
                  <a:latin typeface="Times New Roman" panose="02020603050405020304" pitchFamily="18" charset="0"/>
                  <a:cs typeface="Times New Roman" panose="02020603050405020304" pitchFamily="18" charset="0"/>
                  <a:sym typeface="+mn-lt"/>
                </a:endParaRPr>
              </a:p>
            </p:txBody>
          </p:sp>
          <p:sp>
            <p:nvSpPr>
              <p:cNvPr id="18" name="矩形 34">
                <a:extLst>
                  <a:ext uri="{FF2B5EF4-FFF2-40B4-BE49-F238E27FC236}">
                    <a16:creationId xmlns:a16="http://schemas.microsoft.com/office/drawing/2014/main" id="{6BED6117-92F7-0B13-81C5-CB9C74A3636B}"/>
                  </a:ext>
                </a:extLst>
              </p:cNvPr>
              <p:cNvSpPr/>
              <p:nvPr/>
            </p:nvSpPr>
            <p:spPr>
              <a:xfrm>
                <a:off x="8560765" y="2764118"/>
                <a:ext cx="3615898" cy="1218860"/>
              </a:xfrm>
              <a:prstGeom prst="rect">
                <a:avLst/>
              </a:prstGeom>
            </p:spPr>
            <p:txBody>
              <a:bodyPr wrap="square">
                <a:spAutoFit/>
              </a:bodyPr>
              <a:lstStyle/>
              <a:p>
                <a:pPr>
                  <a:lnSpc>
                    <a:spcPct val="150000"/>
                  </a:lnSpc>
                </a:pPr>
                <a:r>
                  <a:rPr lang="en-US" altLang="zh-CN" sz="1000" dirty="0">
                    <a:latin typeface="Times New Roman" panose="02020603050405020304" pitchFamily="18" charset="0"/>
                    <a:cs typeface="Times New Roman" panose="02020603050405020304" pitchFamily="18" charset="0"/>
                    <a:sym typeface="+mn-lt"/>
                  </a:rPr>
                  <a:t>Robotics and automation in predictive agriculture involve the use of autonomous machines and systems to perform tasks like planting, harvesting, and crop monitoring, increasing efficiency and reducing labor requirements while enhancing productivity and data collection.</a:t>
                </a:r>
                <a:endParaRPr lang="zh-CN" altLang="en-US" sz="1000" dirty="0">
                  <a:latin typeface="Times New Roman" panose="02020603050405020304" pitchFamily="18" charset="0"/>
                  <a:cs typeface="Times New Roman" panose="02020603050405020304" pitchFamily="18" charset="0"/>
                  <a:sym typeface="+mn-lt"/>
                </a:endParaRPr>
              </a:p>
            </p:txBody>
          </p:sp>
        </p:grpSp>
        <p:grpSp>
          <p:nvGrpSpPr>
            <p:cNvPr id="10" name="组合 35">
              <a:extLst>
                <a:ext uri="{FF2B5EF4-FFF2-40B4-BE49-F238E27FC236}">
                  <a16:creationId xmlns:a16="http://schemas.microsoft.com/office/drawing/2014/main" id="{86A61DD3-988F-0D38-4CAD-B79EA594757E}"/>
                </a:ext>
              </a:extLst>
            </p:cNvPr>
            <p:cNvGrpSpPr/>
            <p:nvPr/>
          </p:nvGrpSpPr>
          <p:grpSpPr>
            <a:xfrm>
              <a:off x="789849" y="1711552"/>
              <a:ext cx="3430880" cy="1782460"/>
              <a:chOff x="7985557" y="1958884"/>
              <a:chExt cx="3430880" cy="1782460"/>
            </a:xfrm>
          </p:grpSpPr>
          <p:sp>
            <p:nvSpPr>
              <p:cNvPr id="15" name="文本框 36">
                <a:extLst>
                  <a:ext uri="{FF2B5EF4-FFF2-40B4-BE49-F238E27FC236}">
                    <a16:creationId xmlns:a16="http://schemas.microsoft.com/office/drawing/2014/main" id="{E4BA7E98-1D87-B7BC-7236-A8CF3FC2136F}"/>
                  </a:ext>
                </a:extLst>
              </p:cNvPr>
              <p:cNvSpPr txBox="1"/>
              <p:nvPr/>
            </p:nvSpPr>
            <p:spPr>
              <a:xfrm>
                <a:off x="8560766" y="1958884"/>
                <a:ext cx="2855671" cy="646331"/>
              </a:xfrm>
              <a:prstGeom prst="rect">
                <a:avLst/>
              </a:prstGeom>
              <a:noFill/>
            </p:spPr>
            <p:txBody>
              <a:bodyPr wrap="square" rtlCol="0">
                <a:spAutoFit/>
              </a:bodyPr>
              <a:lstStyle/>
              <a:p>
                <a:pPr algn="r"/>
                <a:r>
                  <a:rPr lang="en-US" altLang="zh-CN" b="1" dirty="0">
                    <a:latin typeface="Times New Roman" panose="02020603050405020304" pitchFamily="18" charset="0"/>
                    <a:cs typeface="Times New Roman" panose="02020603050405020304" pitchFamily="18" charset="0"/>
                    <a:sym typeface="+mn-lt"/>
                  </a:rPr>
                  <a:t>Machine Learning and Deep Learning</a:t>
                </a:r>
                <a:endParaRPr lang="zh-CN" altLang="en-US" b="1" dirty="0">
                  <a:latin typeface="Times New Roman" panose="02020603050405020304" pitchFamily="18" charset="0"/>
                  <a:cs typeface="Times New Roman" panose="02020603050405020304" pitchFamily="18" charset="0"/>
                  <a:sym typeface="+mn-lt"/>
                </a:endParaRPr>
              </a:p>
            </p:txBody>
          </p:sp>
          <p:sp>
            <p:nvSpPr>
              <p:cNvPr id="16" name="矩形 37">
                <a:extLst>
                  <a:ext uri="{FF2B5EF4-FFF2-40B4-BE49-F238E27FC236}">
                    <a16:creationId xmlns:a16="http://schemas.microsoft.com/office/drawing/2014/main" id="{5A851094-B6B2-AE3A-9CAD-5C8DDA2C0135}"/>
                  </a:ext>
                </a:extLst>
              </p:cNvPr>
              <p:cNvSpPr/>
              <p:nvPr/>
            </p:nvSpPr>
            <p:spPr>
              <a:xfrm>
                <a:off x="7985557" y="2522484"/>
                <a:ext cx="3421229" cy="1218860"/>
              </a:xfrm>
              <a:prstGeom prst="rect">
                <a:avLst/>
              </a:prstGeom>
            </p:spPr>
            <p:txBody>
              <a:bodyPr wrap="square">
                <a:spAutoFit/>
              </a:bodyPr>
              <a:lstStyle/>
              <a:p>
                <a:pPr algn="r">
                  <a:lnSpc>
                    <a:spcPct val="150000"/>
                  </a:lnSpc>
                </a:pPr>
                <a:r>
                  <a:rPr lang="en-US" altLang="zh-CN" sz="1000" dirty="0">
                    <a:latin typeface="Times New Roman" panose="02020603050405020304" pitchFamily="18" charset="0"/>
                    <a:cs typeface="Times New Roman" panose="02020603050405020304" pitchFamily="18" charset="0"/>
                    <a:sym typeface="+mn-lt"/>
                  </a:rPr>
                  <a:t>Machine Learning in predictive agriculture employs algorithms to analyze data and make forecasts, while Deep Learning, a subset of Machine Learning, uses neural networks to handle complex, high-dimensional data, improving accuracy in agricultural predictions and decision-making.</a:t>
                </a:r>
                <a:endParaRPr lang="zh-CN" altLang="en-US" sz="1000" dirty="0">
                  <a:latin typeface="Times New Roman" panose="02020603050405020304" pitchFamily="18" charset="0"/>
                  <a:cs typeface="Times New Roman" panose="02020603050405020304" pitchFamily="18" charset="0"/>
                  <a:sym typeface="+mn-lt"/>
                </a:endParaRPr>
              </a:p>
            </p:txBody>
          </p:sp>
        </p:grpSp>
        <p:grpSp>
          <p:nvGrpSpPr>
            <p:cNvPr id="11" name="组合 38">
              <a:extLst>
                <a:ext uri="{FF2B5EF4-FFF2-40B4-BE49-F238E27FC236}">
                  <a16:creationId xmlns:a16="http://schemas.microsoft.com/office/drawing/2014/main" id="{40C226C9-5C3B-73AE-E593-E1814725F1C2}"/>
                </a:ext>
              </a:extLst>
            </p:cNvPr>
            <p:cNvGrpSpPr/>
            <p:nvPr/>
          </p:nvGrpSpPr>
          <p:grpSpPr>
            <a:xfrm>
              <a:off x="691552" y="3870911"/>
              <a:ext cx="3508272" cy="1811587"/>
              <a:chOff x="7887260" y="2319579"/>
              <a:chExt cx="3508272" cy="1811587"/>
            </a:xfrm>
          </p:grpSpPr>
          <p:sp>
            <p:nvSpPr>
              <p:cNvPr id="13" name="文本框 39">
                <a:extLst>
                  <a:ext uri="{FF2B5EF4-FFF2-40B4-BE49-F238E27FC236}">
                    <a16:creationId xmlns:a16="http://schemas.microsoft.com/office/drawing/2014/main" id="{8AB8B43F-FEA7-7779-3629-D70A1319FDB1}"/>
                  </a:ext>
                </a:extLst>
              </p:cNvPr>
              <p:cNvSpPr txBox="1"/>
              <p:nvPr/>
            </p:nvSpPr>
            <p:spPr>
              <a:xfrm>
                <a:off x="8524724" y="2319579"/>
                <a:ext cx="2861510" cy="646331"/>
              </a:xfrm>
              <a:prstGeom prst="rect">
                <a:avLst/>
              </a:prstGeom>
              <a:noFill/>
            </p:spPr>
            <p:txBody>
              <a:bodyPr wrap="square" rtlCol="0">
                <a:spAutoFit/>
              </a:bodyPr>
              <a:lstStyle/>
              <a:p>
                <a:pPr algn="r"/>
                <a:r>
                  <a:rPr lang="en-US" altLang="zh-CN" b="1" dirty="0">
                    <a:latin typeface="Times New Roman" panose="02020603050405020304" pitchFamily="18" charset="0"/>
                    <a:cs typeface="Times New Roman" panose="02020603050405020304" pitchFamily="18" charset="0"/>
                    <a:sym typeface="+mn-lt"/>
                  </a:rPr>
                  <a:t>Data Analytics and Predictive Models</a:t>
                </a:r>
                <a:endParaRPr lang="zh-CN" altLang="en-US" b="1" dirty="0">
                  <a:latin typeface="Times New Roman" panose="02020603050405020304" pitchFamily="18" charset="0"/>
                  <a:cs typeface="Times New Roman" panose="02020603050405020304" pitchFamily="18" charset="0"/>
                  <a:sym typeface="+mn-lt"/>
                </a:endParaRPr>
              </a:p>
            </p:txBody>
          </p:sp>
          <p:sp>
            <p:nvSpPr>
              <p:cNvPr id="14" name="矩形 40">
                <a:extLst>
                  <a:ext uri="{FF2B5EF4-FFF2-40B4-BE49-F238E27FC236}">
                    <a16:creationId xmlns:a16="http://schemas.microsoft.com/office/drawing/2014/main" id="{494F9020-368D-E242-6F68-A68312CDC86D}"/>
                  </a:ext>
                </a:extLst>
              </p:cNvPr>
              <p:cNvSpPr/>
              <p:nvPr/>
            </p:nvSpPr>
            <p:spPr>
              <a:xfrm>
                <a:off x="7887260" y="2912306"/>
                <a:ext cx="3508272" cy="1218860"/>
              </a:xfrm>
              <a:prstGeom prst="rect">
                <a:avLst/>
              </a:prstGeom>
            </p:spPr>
            <p:txBody>
              <a:bodyPr wrap="square">
                <a:spAutoFit/>
              </a:bodyPr>
              <a:lstStyle/>
              <a:p>
                <a:pPr algn="r">
                  <a:lnSpc>
                    <a:spcPct val="150000"/>
                  </a:lnSpc>
                </a:pPr>
                <a:r>
                  <a:rPr lang="en-US" altLang="zh-CN" sz="1000" dirty="0">
                    <a:latin typeface="Times New Roman" panose="02020603050405020304" pitchFamily="18" charset="0"/>
                    <a:cs typeface="Times New Roman" panose="02020603050405020304" pitchFamily="18" charset="0"/>
                    <a:sym typeface="+mn-lt"/>
                  </a:rPr>
                  <a:t>Data analytics in predictive agriculture involves examining historical farming data to identify trends and patterns, while predictive models use this information to make projections, such as crop yields, pest infestations, or weather-related impacts, helping farmers optimize their strategies and resource allocation.</a:t>
                </a:r>
                <a:endParaRPr lang="zh-CN" altLang="en-US" sz="1000" dirty="0">
                  <a:latin typeface="Times New Roman" panose="02020603050405020304" pitchFamily="18" charset="0"/>
                  <a:cs typeface="Times New Roman" panose="02020603050405020304" pitchFamily="18" charset="0"/>
                  <a:sym typeface="+mn-lt"/>
                </a:endParaRPr>
              </a:p>
            </p:txBody>
          </p:sp>
        </p:grpSp>
      </p:grpSp>
      <p:pic>
        <p:nvPicPr>
          <p:cNvPr id="39" name="Picture 38">
            <a:extLst>
              <a:ext uri="{FF2B5EF4-FFF2-40B4-BE49-F238E27FC236}">
                <a16:creationId xmlns:a16="http://schemas.microsoft.com/office/drawing/2014/main" id="{04D1FFE4-54B1-EE29-B658-32F9D2D2F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531" y="3757555"/>
            <a:ext cx="980877" cy="980877"/>
          </a:xfrm>
          <a:prstGeom prst="rect">
            <a:avLst/>
          </a:prstGeom>
        </p:spPr>
      </p:pic>
    </p:spTree>
    <p:extLst>
      <p:ext uri="{BB962C8B-B14F-4D97-AF65-F5344CB8AC3E}">
        <p14:creationId xmlns:p14="http://schemas.microsoft.com/office/powerpoint/2010/main" val="2104775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81D88F6-7A5F-E1F1-7970-4A70247C1E40}"/>
              </a:ext>
            </a:extLst>
          </p:cNvPr>
          <p:cNvSpPr>
            <a:spLocks noGrp="1"/>
          </p:cNvSpPr>
          <p:nvPr>
            <p:ph type="title"/>
          </p:nvPr>
        </p:nvSpPr>
        <p:spPr>
          <a:xfrm>
            <a:off x="841248" y="256032"/>
            <a:ext cx="10506456" cy="1014984"/>
          </a:xfrm>
        </p:spPr>
        <p:txBody>
          <a:bodyPr anchor="b">
            <a:normAutofit/>
          </a:bodyPr>
          <a:lstStyle/>
          <a:p>
            <a:pPr marR="0" lvl="0">
              <a:spcBef>
                <a:spcPts val="0"/>
              </a:spcBef>
              <a:spcAft>
                <a:spcPts val="0"/>
              </a:spcAft>
            </a:pPr>
            <a:r>
              <a:rPr lang="en-US" sz="4100" b="1" dirty="0">
                <a:effectLst/>
                <a:latin typeface="Georgia" panose="02040502050405020303" pitchFamily="18" charset="0"/>
                <a:ea typeface="Aptos" panose="020B0004020202020204" pitchFamily="34" charset="0"/>
                <a:cs typeface="Times New Roman" panose="02020603050405020304" pitchFamily="18" charset="0"/>
              </a:rPr>
              <a:t>Empowering African Women Farmers</a:t>
            </a:r>
            <a:endParaRPr lang="en-US" sz="4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0095A154-DC63-B956-6A44-6E7E48960A8D}"/>
              </a:ext>
            </a:extLst>
          </p:cNvPr>
          <p:cNvGraphicFramePr>
            <a:graphicFrameLocks noGrp="1"/>
          </p:cNvGraphicFramePr>
          <p:nvPr>
            <p:ph idx="1"/>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71772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C8EDECF3-303B-3474-4308-9D099CA19725}"/>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rgbClr val="FFFFFF"/>
                </a:solidFill>
                <a:latin typeface="+mj-lt"/>
                <a:ea typeface="+mj-ea"/>
                <a:cs typeface="+mj-cs"/>
              </a:rPr>
              <a:t>Case Studies of AI Implementation in Agriculture</a:t>
            </a:r>
          </a:p>
        </p:txBody>
      </p:sp>
      <p:graphicFrame>
        <p:nvGraphicFramePr>
          <p:cNvPr id="6" name="Diagram 5">
            <a:extLst>
              <a:ext uri="{FF2B5EF4-FFF2-40B4-BE49-F238E27FC236}">
                <a16:creationId xmlns:a16="http://schemas.microsoft.com/office/drawing/2014/main" id="{BAF557FE-B455-1A76-868C-F66C8B91DF5D}"/>
              </a:ext>
            </a:extLst>
          </p:cNvPr>
          <p:cNvGraphicFramePr/>
          <p:nvPr>
            <p:extLst>
              <p:ext uri="{D42A27DB-BD31-4B8C-83A1-F6EECF244321}">
                <p14:modId xmlns:p14="http://schemas.microsoft.com/office/powerpoint/2010/main" val="61302165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9688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81D88F6-7A5F-E1F1-7970-4A70247C1E40}"/>
              </a:ext>
            </a:extLst>
          </p:cNvPr>
          <p:cNvSpPr>
            <a:spLocks noGrp="1"/>
          </p:cNvSpPr>
          <p:nvPr>
            <p:ph type="title"/>
          </p:nvPr>
        </p:nvSpPr>
        <p:spPr>
          <a:xfrm>
            <a:off x="4553733" y="548464"/>
            <a:ext cx="6798541" cy="1675623"/>
          </a:xfrm>
        </p:spPr>
        <p:txBody>
          <a:bodyPr anchor="b">
            <a:normAutofit/>
          </a:bodyPr>
          <a:lstStyle/>
          <a:p>
            <a:pPr marR="0" lvl="0">
              <a:spcBef>
                <a:spcPts val="0"/>
              </a:spcBef>
              <a:spcAft>
                <a:spcPts val="800"/>
              </a:spcAft>
            </a:pPr>
            <a:r>
              <a:rPr lang="en-US" sz="3700" b="1" dirty="0">
                <a:effectLst/>
                <a:latin typeface="Georgia" panose="02040502050405020303" pitchFamily="18" charset="0"/>
                <a:ea typeface="Times New Roman" panose="02020603050405020304" pitchFamily="18" charset="0"/>
                <a:cs typeface="Segoe UI" panose="020B0502040204020203" pitchFamily="34" charset="0"/>
              </a:rPr>
              <a:t>Case Studies</a:t>
            </a:r>
            <a:endParaRPr lang="en-US" sz="37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descr="hand holding ball">
            <a:extLst>
              <a:ext uri="{FF2B5EF4-FFF2-40B4-BE49-F238E27FC236}">
                <a16:creationId xmlns:a16="http://schemas.microsoft.com/office/drawing/2014/main" id="{76995168-7F0F-B74A-2EF5-25CE6030A3FB}"/>
              </a:ext>
            </a:extLst>
          </p:cNvPr>
          <p:cNvPicPr>
            <a:picLocks noChangeAspect="1"/>
          </p:cNvPicPr>
          <p:nvPr/>
        </p:nvPicPr>
        <p:blipFill rotWithShape="1">
          <a:blip r:embed="rId2"/>
          <a:srcRect l="31530" r="27777"/>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5992204C-C461-87FE-44CB-5F9457FEF9E5}"/>
              </a:ext>
            </a:extLst>
          </p:cNvPr>
          <p:cNvSpPr>
            <a:spLocks noGrp="1"/>
          </p:cNvSpPr>
          <p:nvPr>
            <p:ph idx="1"/>
          </p:nvPr>
        </p:nvSpPr>
        <p:spPr>
          <a:xfrm>
            <a:off x="4553734" y="2409830"/>
            <a:ext cx="6798539" cy="3705217"/>
          </a:xfrm>
        </p:spPr>
        <p:txBody>
          <a:bodyPr>
            <a:normAutofit/>
          </a:bodyPr>
          <a:lstStyle/>
          <a:p>
            <a:pPr marL="0" marR="0">
              <a:spcBef>
                <a:spcPts val="0"/>
              </a:spcBef>
              <a:spcAft>
                <a:spcPts val="800"/>
              </a:spcAft>
            </a:pPr>
            <a:r>
              <a:rPr lang="en-US" sz="1400" dirty="0">
                <a:effectLst/>
                <a:latin typeface="Georgia" panose="02040502050405020303" pitchFamily="18" charset="0"/>
                <a:ea typeface="Aptos" panose="020B0004020202020204" pitchFamily="34" charset="0"/>
                <a:cs typeface="Times New Roman" panose="02020603050405020304" pitchFamily="18" charset="0"/>
              </a:rPr>
              <a:t>The </a:t>
            </a:r>
            <a:r>
              <a:rPr lang="en-US" sz="1400" dirty="0" err="1">
                <a:effectLst/>
                <a:latin typeface="Georgia" panose="02040502050405020303" pitchFamily="18" charset="0"/>
                <a:ea typeface="Aptos" panose="020B0004020202020204" pitchFamily="34" charset="0"/>
                <a:cs typeface="Times New Roman" panose="02020603050405020304" pitchFamily="18" charset="0"/>
              </a:rPr>
              <a:t>Kwara</a:t>
            </a:r>
            <a:r>
              <a:rPr lang="en-US" sz="1400" dirty="0">
                <a:effectLst/>
                <a:latin typeface="Georgia" panose="02040502050405020303" pitchFamily="18" charset="0"/>
                <a:ea typeface="Aptos" panose="020B0004020202020204" pitchFamily="34" charset="0"/>
                <a:cs typeface="Times New Roman" panose="02020603050405020304" pitchFamily="18" charset="0"/>
              </a:rPr>
              <a:t> State University in Nigeria organized a training program for women farmers on how to mitigate the effects of climate change on agricultural practice. The program, tagged “Artificial Intelligence For Women In Agriculture” (AI4WIA), aimed to train women farmers on the use of AI to mitigate the effects of climate change on agricultural production. </a:t>
            </a:r>
          </a:p>
          <a:p>
            <a:pPr marL="0">
              <a:spcBef>
                <a:spcPts val="0"/>
              </a:spcBef>
              <a:spcAft>
                <a:spcPts val="800"/>
              </a:spcAft>
            </a:pPr>
            <a:r>
              <a:rPr lang="en-US" sz="1400" dirty="0">
                <a:effectLst/>
                <a:latin typeface="Georgia" panose="02040502050405020303" pitchFamily="18" charset="0"/>
                <a:ea typeface="Aptos" panose="020B0004020202020204" pitchFamily="34" charset="0"/>
                <a:cs typeface="Times New Roman" panose="02020603050405020304" pitchFamily="18" charset="0"/>
              </a:rPr>
              <a:t>There is another program tagged “Artificial Intelligence For Women In Aquaculture” (AI4WA), aimed to empower women in Aquaculture. It is a project sponsored by the Gender and Responsible Artificial Intelligence Network (GRAIN) in Africa.</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r>
              <a:rPr lang="en-US" sz="1400" dirty="0">
                <a:effectLst/>
                <a:latin typeface="Georgia" panose="02040502050405020303" pitchFamily="18" charset="0"/>
                <a:ea typeface="Aptos" panose="020B0004020202020204" pitchFamily="34" charset="0"/>
                <a:cs typeface="Times New Roman" panose="02020603050405020304" pitchFamily="18" charset="0"/>
              </a:rPr>
              <a:t>Another example is the AI Institute for Food Systems at UC Davis, which is undertaking a project to develop “an AI-enabled framework for near real-time monitoring and a prediction that are generalizable across many specialty crops,” with the aim to provide farmers with real-time crop insights, helping them to identify which areas need irrigation, fertilization, or pesticide treatment.</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028623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3">
            <a:extLst>
              <a:ext uri="{FF2B5EF4-FFF2-40B4-BE49-F238E27FC236}">
                <a16:creationId xmlns:a16="http://schemas.microsoft.com/office/drawing/2014/main" id="{9A682496-584C-5769-A562-3522CDB39F48}"/>
              </a:ext>
            </a:extLst>
          </p:cNvPr>
          <p:cNvSpPr/>
          <p:nvPr/>
        </p:nvSpPr>
        <p:spPr>
          <a:xfrm>
            <a:off x="3118133" y="2267353"/>
            <a:ext cx="5045101" cy="4029907"/>
          </a:xfrm>
          <a:prstGeom prst="roundRect">
            <a:avLst>
              <a:gd name="adj" fmla="val 9450"/>
            </a:avLst>
          </a:prstGeom>
          <a:noFill/>
          <a:ln w="12700" cap="flat" cmpd="sng" algn="ctr">
            <a:solidFill>
              <a:srgbClr val="70583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nvGrpSpPr>
          <p:cNvPr id="7" name="组合 51">
            <a:extLst>
              <a:ext uri="{FF2B5EF4-FFF2-40B4-BE49-F238E27FC236}">
                <a16:creationId xmlns:a16="http://schemas.microsoft.com/office/drawing/2014/main" id="{8781C204-3F75-8F27-0036-AD11D3EAA46E}"/>
              </a:ext>
            </a:extLst>
          </p:cNvPr>
          <p:cNvGrpSpPr/>
          <p:nvPr/>
        </p:nvGrpSpPr>
        <p:grpSpPr>
          <a:xfrm>
            <a:off x="3978052" y="487111"/>
            <a:ext cx="6151888" cy="6297257"/>
            <a:chOff x="2160003" y="2746644"/>
            <a:chExt cx="3526233" cy="3609554"/>
          </a:xfrm>
        </p:grpSpPr>
        <p:pic>
          <p:nvPicPr>
            <p:cNvPr id="8" name="图片 52">
              <a:extLst>
                <a:ext uri="{FF2B5EF4-FFF2-40B4-BE49-F238E27FC236}">
                  <a16:creationId xmlns:a16="http://schemas.microsoft.com/office/drawing/2014/main" id="{5D331178-63FA-AAAD-9BDB-46D2AE00C1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0003" y="3048017"/>
              <a:ext cx="3368174" cy="3308181"/>
            </a:xfrm>
            <a:prstGeom prst="rect">
              <a:avLst/>
            </a:prstGeom>
          </p:spPr>
        </p:pic>
        <p:sp>
          <p:nvSpPr>
            <p:cNvPr id="9" name="椭圆 53">
              <a:extLst>
                <a:ext uri="{FF2B5EF4-FFF2-40B4-BE49-F238E27FC236}">
                  <a16:creationId xmlns:a16="http://schemas.microsoft.com/office/drawing/2014/main" id="{E7DC7F9C-C7ED-53EB-0385-A206E76431D7}"/>
                </a:ext>
              </a:extLst>
            </p:cNvPr>
            <p:cNvSpPr/>
            <p:nvPr/>
          </p:nvSpPr>
          <p:spPr>
            <a:xfrm>
              <a:off x="4073336" y="2746644"/>
              <a:ext cx="1612900" cy="1612900"/>
            </a:xfrm>
            <a:prstGeom prst="ellipse">
              <a:avLst/>
            </a:prstGeom>
            <a:gradFill flip="none" rotWithShape="1">
              <a:gsLst>
                <a:gs pos="0">
                  <a:srgbClr val="705834"/>
                </a:gs>
                <a:gs pos="47000">
                  <a:srgbClr val="A2BA30"/>
                </a:gs>
                <a:gs pos="100000">
                  <a:srgbClr val="C9C716"/>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11" name="TextBox 20">
            <a:extLst>
              <a:ext uri="{FF2B5EF4-FFF2-40B4-BE49-F238E27FC236}">
                <a16:creationId xmlns:a16="http://schemas.microsoft.com/office/drawing/2014/main" id="{AA4256CC-7C6C-F097-2C4E-A1E3FB8C9038}"/>
              </a:ext>
            </a:extLst>
          </p:cNvPr>
          <p:cNvSpPr txBox="1"/>
          <p:nvPr/>
        </p:nvSpPr>
        <p:spPr>
          <a:xfrm>
            <a:off x="3573362" y="2904739"/>
            <a:ext cx="4006404" cy="2685607"/>
          </a:xfrm>
          <a:prstGeom prst="rect">
            <a:avLst/>
          </a:prstGeom>
          <a:noFill/>
        </p:spPr>
        <p:txBody>
          <a:bodyPr wrap="square" lIns="0" tIns="0" rIns="0" bIns="0" rtlCol="0">
            <a:spAutoFit/>
          </a:bodyPr>
          <a:lstStyle/>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Increased Crop Productivity</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Resource Efficiency</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Reduced Environmental Impact</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Data-Driven Decision-Making</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Economic Benefits</a:t>
            </a:r>
          </a:p>
        </p:txBody>
      </p:sp>
      <p:sp>
        <p:nvSpPr>
          <p:cNvPr id="5" name="TextBox 4">
            <a:extLst>
              <a:ext uri="{FF2B5EF4-FFF2-40B4-BE49-F238E27FC236}">
                <a16:creationId xmlns:a16="http://schemas.microsoft.com/office/drawing/2014/main" id="{FDE7D4C3-F5DC-8FA3-E8EA-B54F7A00AE62}"/>
              </a:ext>
            </a:extLst>
          </p:cNvPr>
          <p:cNvSpPr txBox="1"/>
          <p:nvPr/>
        </p:nvSpPr>
        <p:spPr>
          <a:xfrm>
            <a:off x="7723144" y="1223120"/>
            <a:ext cx="1999716" cy="1384995"/>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cs typeface="Times New Roman" panose="02020603050405020304" pitchFamily="18" charset="0"/>
              </a:rPr>
              <a:t>Benefits of AI in Agriculture</a:t>
            </a:r>
            <a:endParaRPr lang="en-GB"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7089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35" presetClass="path" presetSubtype="0" decel="100000" fill="hold" nodeType="withEffect">
                                  <p:stCondLst>
                                    <p:cond delay="750"/>
                                  </p:stCondLst>
                                  <p:childTnLst>
                                    <p:animMotion origin="layout" path="M 4.375E-6 -2.59259E-6 L -0.43789 0.89213 " pathEditMode="relative" rAng="0" ptsTypes="AA">
                                      <p:cBhvr>
                                        <p:cTn id="9" dur="1250" spd="-100000" fill="hold"/>
                                        <p:tgtEl>
                                          <p:spTgt spid="7"/>
                                        </p:tgtEl>
                                        <p:attrNameLst>
                                          <p:attrName>ppt_x</p:attrName>
                                          <p:attrName>ppt_y</p:attrName>
                                        </p:attrNameLst>
                                      </p:cBhvr>
                                      <p:rCtr x="-21901" y="44606"/>
                                    </p:animMotion>
                                  </p:childTnLst>
                                </p:cTn>
                              </p:par>
                              <p:par>
                                <p:cTn id="10" presetID="10" presetClass="entr" presetSubtype="0" fill="hold" grpId="0" nodeType="withEffect">
                                  <p:stCondLst>
                                    <p:cond delay="1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250"/>
                                        <p:tgtEl>
                                          <p:spTgt spid="6"/>
                                        </p:tgtEl>
                                      </p:cBhvr>
                                    </p:animEffect>
                                  </p:childTnLst>
                                </p:cTn>
                              </p:par>
                              <p:par>
                                <p:cTn id="13" presetID="42" presetClass="path" presetSubtype="0" decel="100000" fill="hold" grpId="1" nodeType="withEffect">
                                  <p:stCondLst>
                                    <p:cond delay="1250"/>
                                  </p:stCondLst>
                                  <p:childTnLst>
                                    <p:animMotion origin="layout" path="M -2.08333E-7 4.44444E-6 L -2.08333E-7 0.25 " pathEditMode="relative" rAng="0" ptsTypes="AA">
                                      <p:cBhvr>
                                        <p:cTn id="14" dur="1250" spd="-100000" fill="hold"/>
                                        <p:tgtEl>
                                          <p:spTgt spid="6"/>
                                        </p:tgtEl>
                                        <p:attrNameLst>
                                          <p:attrName>ppt_x</p:attrName>
                                          <p:attrName>ppt_y</p:attrName>
                                        </p:attrNameLst>
                                      </p:cBhvr>
                                      <p:rCtr x="0" y="12500"/>
                                    </p:animMotion>
                                  </p:childTnLst>
                                </p:cTn>
                              </p:par>
                              <p:par>
                                <p:cTn id="15" presetID="10" presetClass="entr" presetSubtype="0" fill="hold" grpId="0" nodeType="withEffect">
                                  <p:stCondLst>
                                    <p:cond delay="1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250"/>
                                        <p:tgtEl>
                                          <p:spTgt spid="11"/>
                                        </p:tgtEl>
                                      </p:cBhvr>
                                    </p:animEffect>
                                  </p:childTnLst>
                                </p:cTn>
                              </p:par>
                              <p:par>
                                <p:cTn id="18" presetID="42" presetClass="path" presetSubtype="0" decel="100000" fill="hold" grpId="1" nodeType="withEffect">
                                  <p:stCondLst>
                                    <p:cond delay="1500"/>
                                  </p:stCondLst>
                                  <p:childTnLst>
                                    <p:animMotion origin="layout" path="M -1.875E-6 -2.96296E-6 L -1.875E-6 0.25 " pathEditMode="relative" rAng="0" ptsTypes="AA">
                                      <p:cBhvr>
                                        <p:cTn id="19" dur="1250" spd="-100000" fill="hold"/>
                                        <p:tgtEl>
                                          <p:spTgt spid="11"/>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1" grpId="0"/>
      <p:bldP spid="1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63C33-90FC-26D9-E2DF-AF4E3423751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EFC00A6-B862-9135-975F-6AE19DDCDCB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640080"/>
            <a:ext cx="10778490" cy="5536883"/>
          </a:xfrm>
          <a:prstGeom prst="rect">
            <a:avLst/>
          </a:prstGeom>
          <a:noFill/>
          <a:ln>
            <a:noFill/>
          </a:ln>
        </p:spPr>
      </p:pic>
    </p:spTree>
    <p:extLst>
      <p:ext uri="{BB962C8B-B14F-4D97-AF65-F5344CB8AC3E}">
        <p14:creationId xmlns:p14="http://schemas.microsoft.com/office/powerpoint/2010/main" val="1072723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3">
            <a:extLst>
              <a:ext uri="{FF2B5EF4-FFF2-40B4-BE49-F238E27FC236}">
                <a16:creationId xmlns:a16="http://schemas.microsoft.com/office/drawing/2014/main" id="{9A682496-584C-5769-A562-3522CDB39F48}"/>
              </a:ext>
            </a:extLst>
          </p:cNvPr>
          <p:cNvSpPr/>
          <p:nvPr/>
        </p:nvSpPr>
        <p:spPr>
          <a:xfrm>
            <a:off x="4408548" y="2292990"/>
            <a:ext cx="5045101" cy="4029907"/>
          </a:xfrm>
          <a:prstGeom prst="roundRect">
            <a:avLst>
              <a:gd name="adj" fmla="val 9450"/>
            </a:avLst>
          </a:prstGeom>
          <a:noFill/>
          <a:ln w="12700" cap="flat" cmpd="sng" algn="ctr">
            <a:solidFill>
              <a:srgbClr val="70583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nvGrpSpPr>
          <p:cNvPr id="7" name="组合 51">
            <a:extLst>
              <a:ext uri="{FF2B5EF4-FFF2-40B4-BE49-F238E27FC236}">
                <a16:creationId xmlns:a16="http://schemas.microsoft.com/office/drawing/2014/main" id="{8781C204-3F75-8F27-0036-AD11D3EAA46E}"/>
              </a:ext>
            </a:extLst>
          </p:cNvPr>
          <p:cNvGrpSpPr/>
          <p:nvPr/>
        </p:nvGrpSpPr>
        <p:grpSpPr>
          <a:xfrm>
            <a:off x="-773410" y="393107"/>
            <a:ext cx="6151888" cy="6297257"/>
            <a:chOff x="2160003" y="2746644"/>
            <a:chExt cx="3526233" cy="3609554"/>
          </a:xfrm>
        </p:grpSpPr>
        <p:pic>
          <p:nvPicPr>
            <p:cNvPr id="8" name="图片 52">
              <a:extLst>
                <a:ext uri="{FF2B5EF4-FFF2-40B4-BE49-F238E27FC236}">
                  <a16:creationId xmlns:a16="http://schemas.microsoft.com/office/drawing/2014/main" id="{5D331178-63FA-AAAD-9BDB-46D2AE00C1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0003" y="3048017"/>
              <a:ext cx="3368174" cy="3308181"/>
            </a:xfrm>
            <a:prstGeom prst="rect">
              <a:avLst/>
            </a:prstGeom>
          </p:spPr>
        </p:pic>
        <p:sp>
          <p:nvSpPr>
            <p:cNvPr id="9" name="椭圆 53">
              <a:extLst>
                <a:ext uri="{FF2B5EF4-FFF2-40B4-BE49-F238E27FC236}">
                  <a16:creationId xmlns:a16="http://schemas.microsoft.com/office/drawing/2014/main" id="{E7DC7F9C-C7ED-53EB-0385-A206E76431D7}"/>
                </a:ext>
              </a:extLst>
            </p:cNvPr>
            <p:cNvSpPr/>
            <p:nvPr/>
          </p:nvSpPr>
          <p:spPr>
            <a:xfrm>
              <a:off x="4073336" y="2746644"/>
              <a:ext cx="1612900" cy="1612900"/>
            </a:xfrm>
            <a:prstGeom prst="ellipse">
              <a:avLst/>
            </a:prstGeom>
            <a:gradFill flip="none" rotWithShape="1">
              <a:gsLst>
                <a:gs pos="0">
                  <a:srgbClr val="705834"/>
                </a:gs>
                <a:gs pos="47000">
                  <a:srgbClr val="A2BA30"/>
                </a:gs>
                <a:gs pos="100000">
                  <a:srgbClr val="C9C716"/>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11" name="TextBox 20">
            <a:extLst>
              <a:ext uri="{FF2B5EF4-FFF2-40B4-BE49-F238E27FC236}">
                <a16:creationId xmlns:a16="http://schemas.microsoft.com/office/drawing/2014/main" id="{AA4256CC-7C6C-F097-2C4E-A1E3FB8C9038}"/>
              </a:ext>
            </a:extLst>
          </p:cNvPr>
          <p:cNvSpPr txBox="1"/>
          <p:nvPr/>
        </p:nvSpPr>
        <p:spPr>
          <a:xfrm>
            <a:off x="5598204" y="2896193"/>
            <a:ext cx="3855445" cy="2685607"/>
          </a:xfrm>
          <a:prstGeom prst="rect">
            <a:avLst/>
          </a:prstGeom>
          <a:noFill/>
        </p:spPr>
        <p:txBody>
          <a:bodyPr wrap="square" lIns="0" tIns="0" rIns="0" bIns="0" rtlCol="0">
            <a:spAutoFit/>
          </a:bodyPr>
          <a:lstStyle/>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Privacy and Security</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Accessibility and Adoption</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Policy and Regulation</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Research and Development</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Future of AI in Agriculture</a:t>
            </a:r>
          </a:p>
        </p:txBody>
      </p:sp>
      <p:sp>
        <p:nvSpPr>
          <p:cNvPr id="5" name="TextBox 4">
            <a:extLst>
              <a:ext uri="{FF2B5EF4-FFF2-40B4-BE49-F238E27FC236}">
                <a16:creationId xmlns:a16="http://schemas.microsoft.com/office/drawing/2014/main" id="{FDE7D4C3-F5DC-8FA3-E8EA-B54F7A00AE62}"/>
              </a:ext>
            </a:extLst>
          </p:cNvPr>
          <p:cNvSpPr txBox="1"/>
          <p:nvPr/>
        </p:nvSpPr>
        <p:spPr>
          <a:xfrm>
            <a:off x="2971682" y="851605"/>
            <a:ext cx="1999716" cy="1384995"/>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cs typeface="Times New Roman" panose="02020603050405020304" pitchFamily="18" charset="0"/>
              </a:rPr>
              <a:t>Challenges and Future Prospects</a:t>
            </a:r>
            <a:endParaRPr lang="en-GB"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476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35" presetClass="path" presetSubtype="0" decel="100000" fill="hold" nodeType="withEffect">
                                  <p:stCondLst>
                                    <p:cond delay="750"/>
                                  </p:stCondLst>
                                  <p:childTnLst>
                                    <p:animMotion origin="layout" path="M -2.08333E-6 4.81481E-6 L -0.43789 0.89212 " pathEditMode="relative" rAng="0" ptsTypes="AA">
                                      <p:cBhvr>
                                        <p:cTn id="9" dur="1250" spd="-100000" fill="hold"/>
                                        <p:tgtEl>
                                          <p:spTgt spid="7"/>
                                        </p:tgtEl>
                                        <p:attrNameLst>
                                          <p:attrName>ppt_x</p:attrName>
                                          <p:attrName>ppt_y</p:attrName>
                                        </p:attrNameLst>
                                      </p:cBhvr>
                                      <p:rCtr x="-21888" y="44606"/>
                                    </p:animMotion>
                                  </p:childTnLst>
                                </p:cTn>
                              </p:par>
                              <p:par>
                                <p:cTn id="10" presetID="10" presetClass="entr" presetSubtype="0" fill="hold" grpId="0" nodeType="withEffect">
                                  <p:stCondLst>
                                    <p:cond delay="1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250"/>
                                        <p:tgtEl>
                                          <p:spTgt spid="6"/>
                                        </p:tgtEl>
                                      </p:cBhvr>
                                    </p:animEffect>
                                  </p:childTnLst>
                                </p:cTn>
                              </p:par>
                              <p:par>
                                <p:cTn id="13" presetID="42" presetClass="path" presetSubtype="0" decel="100000" fill="hold" grpId="1" nodeType="withEffect">
                                  <p:stCondLst>
                                    <p:cond delay="1250"/>
                                  </p:stCondLst>
                                  <p:childTnLst>
                                    <p:animMotion origin="layout" path="M 4.16667E-7 7.40741E-7 L 4.16667E-7 0.25 " pathEditMode="relative" rAng="0" ptsTypes="AA">
                                      <p:cBhvr>
                                        <p:cTn id="14" dur="1250" spd="-100000" fill="hold"/>
                                        <p:tgtEl>
                                          <p:spTgt spid="6"/>
                                        </p:tgtEl>
                                        <p:attrNameLst>
                                          <p:attrName>ppt_x</p:attrName>
                                          <p:attrName>ppt_y</p:attrName>
                                        </p:attrNameLst>
                                      </p:cBhvr>
                                      <p:rCtr x="0" y="12500"/>
                                    </p:animMotion>
                                  </p:childTnLst>
                                </p:cTn>
                              </p:par>
                              <p:par>
                                <p:cTn id="15" presetID="10" presetClass="entr" presetSubtype="0" fill="hold" grpId="0" nodeType="withEffect">
                                  <p:stCondLst>
                                    <p:cond delay="1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250"/>
                                        <p:tgtEl>
                                          <p:spTgt spid="11"/>
                                        </p:tgtEl>
                                      </p:cBhvr>
                                    </p:animEffect>
                                  </p:childTnLst>
                                </p:cTn>
                              </p:par>
                              <p:par>
                                <p:cTn id="18" presetID="42" presetClass="path" presetSubtype="0" decel="100000" fill="hold" grpId="1" nodeType="withEffect">
                                  <p:stCondLst>
                                    <p:cond delay="1500"/>
                                  </p:stCondLst>
                                  <p:childTnLst>
                                    <p:animMotion origin="layout" path="M 2.5E-6 4.44444E-6 L 2.5E-6 0.25 " pathEditMode="relative" rAng="0" ptsTypes="AA">
                                      <p:cBhvr>
                                        <p:cTn id="19" dur="1250" spd="-100000" fill="hold"/>
                                        <p:tgtEl>
                                          <p:spTgt spid="11"/>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1" grpId="0"/>
      <p:bldP spid="11"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270C3A-5345-693C-A768-5BD22D7B3517}"/>
              </a:ext>
            </a:extLst>
          </p:cNvPr>
          <p:cNvSpPr/>
          <p:nvPr/>
        </p:nvSpPr>
        <p:spPr>
          <a:xfrm>
            <a:off x="4177469" y="-14656"/>
            <a:ext cx="3837062" cy="1974079"/>
          </a:xfrm>
          <a:prstGeom prst="rect">
            <a:avLst/>
          </a:prstGeom>
          <a:solidFill>
            <a:srgbClr val="A2BA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BCD95477-A3BD-B8C4-5EBE-6BECD8881B50}"/>
              </a:ext>
            </a:extLst>
          </p:cNvPr>
          <p:cNvSpPr txBox="1"/>
          <p:nvPr/>
        </p:nvSpPr>
        <p:spPr>
          <a:xfrm>
            <a:off x="4843267" y="308457"/>
            <a:ext cx="2629242" cy="523220"/>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cs typeface="Times New Roman" panose="02020603050405020304" pitchFamily="18" charset="0"/>
              </a:rPr>
              <a:t>Conclusion</a:t>
            </a:r>
            <a:endParaRPr lang="en-GB" sz="2800"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0DCA197-817F-E2F0-91EB-1FEB4F7CD365}"/>
              </a:ext>
            </a:extLst>
          </p:cNvPr>
          <p:cNvSpPr txBox="1"/>
          <p:nvPr/>
        </p:nvSpPr>
        <p:spPr>
          <a:xfrm>
            <a:off x="3228886" y="3429000"/>
            <a:ext cx="5734228" cy="2554545"/>
          </a:xfrm>
          <a:prstGeom prst="rect">
            <a:avLst/>
          </a:prstGeom>
          <a:noFill/>
        </p:spPr>
        <p:txBody>
          <a:bodyPr wrap="square" rtlCol="0">
            <a:spAutoFit/>
          </a:bodyPr>
          <a:lstStyle/>
          <a:p>
            <a:pPr algn="ctr"/>
            <a:r>
              <a:rPr lang="en-GB" sz="16000" i="0" dirty="0">
                <a:solidFill>
                  <a:srgbClr val="705834"/>
                </a:solidFill>
                <a:effectLst/>
                <a:latin typeface="Times New Roman" panose="02020603050405020304" pitchFamily="18" charset="0"/>
                <a:cs typeface="Times New Roman" panose="02020603050405020304" pitchFamily="18" charset="0"/>
              </a:rPr>
              <a:t>Q&amp;A</a:t>
            </a:r>
            <a:endParaRPr lang="en-GB" sz="16000" dirty="0">
              <a:solidFill>
                <a:srgbClr val="70583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4246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0" descr="e7d195523061f1c0c30ee18c1b05f65d12b38e2533cb2ccdAE0CC34CB5CBEBFAEC353FED4DECE97C3E379FD1D933F5E4DC18EF8EA6B7A1130D5F6DE9DD2BE4B0A8C9126ACE5083D1F5A9E323B29CCFC723947F2A7770FFCFC0136AC2E9358C416F4A10C6952D33DA63038E460805E61AD394230B9BB5ED30CDD32E0864C96BD7869770F58DC06A0E">
            <a:extLst>
              <a:ext uri="{FF2B5EF4-FFF2-40B4-BE49-F238E27FC236}">
                <a16:creationId xmlns:a16="http://schemas.microsoft.com/office/drawing/2014/main" id="{115508AA-2E84-16B1-9590-4A82EDB8E192}"/>
              </a:ext>
            </a:extLst>
          </p:cNvPr>
          <p:cNvSpPr txBox="1"/>
          <p:nvPr/>
        </p:nvSpPr>
        <p:spPr>
          <a:xfrm>
            <a:off x="2383507" y="2010528"/>
            <a:ext cx="7424986" cy="1569660"/>
          </a:xfrm>
          <a:prstGeom prst="rect">
            <a:avLst/>
          </a:prstGeom>
          <a:noFill/>
        </p:spPr>
        <p:txBody>
          <a:bodyPr wrap="square" rtlCol="0">
            <a:spAutoFit/>
          </a:bodyPr>
          <a:lstStyle/>
          <a:p>
            <a:pPr algn="ctr"/>
            <a:r>
              <a:rPr lang="en-US" sz="9600" b="1" dirty="0">
                <a:gradFill>
                  <a:gsLst>
                    <a:gs pos="0">
                      <a:srgbClr val="705834"/>
                    </a:gs>
                    <a:gs pos="47000">
                      <a:srgbClr val="A2BA30"/>
                    </a:gs>
                    <a:gs pos="100000">
                      <a:srgbClr val="C9C716"/>
                    </a:gs>
                  </a:gsLst>
                  <a:lin ang="18000000" scaled="0"/>
                </a:gradFill>
                <a:latin typeface="Times New Roman" panose="02020603050405020304" pitchFamily="18" charset="0"/>
                <a:cs typeface="Times New Roman" panose="02020603050405020304" pitchFamily="18" charset="0"/>
                <a:sym typeface="+mn-lt"/>
              </a:rPr>
              <a:t>Thank You</a:t>
            </a:r>
          </a:p>
        </p:txBody>
      </p:sp>
      <p:sp>
        <p:nvSpPr>
          <p:cNvPr id="5" name="TextBox 19">
            <a:extLst>
              <a:ext uri="{FF2B5EF4-FFF2-40B4-BE49-F238E27FC236}">
                <a16:creationId xmlns:a16="http://schemas.microsoft.com/office/drawing/2014/main" id="{EFB87BC8-72E1-4060-C683-570B0EA42DAB}"/>
              </a:ext>
            </a:extLst>
          </p:cNvPr>
          <p:cNvSpPr txBox="1"/>
          <p:nvPr/>
        </p:nvSpPr>
        <p:spPr>
          <a:xfrm>
            <a:off x="4656339" y="3828155"/>
            <a:ext cx="5152154" cy="474277"/>
          </a:xfrm>
          <a:prstGeom prst="rect">
            <a:avLst/>
          </a:prstGeom>
          <a:noFill/>
        </p:spPr>
        <p:txBody>
          <a:bodyPr wrap="square" lIns="42970" tIns="21485" rIns="42970" bIns="21485" rtlCol="0">
            <a:spAutoFit/>
          </a:bodyPr>
          <a:lstStyle/>
          <a:p>
            <a:r>
              <a:rPr lang="en-US" altLang="zh-CN" sz="2800" dirty="0">
                <a:latin typeface="Times New Roman" panose="02020603050405020304" pitchFamily="18" charset="0"/>
                <a:cs typeface="Times New Roman" panose="02020603050405020304" pitchFamily="18" charset="0"/>
                <a:sym typeface="+mn-lt"/>
              </a:rPr>
              <a:t>Engr. Abdulwaheed Musa, PhD </a:t>
            </a:r>
          </a:p>
        </p:txBody>
      </p:sp>
      <p:grpSp>
        <p:nvGrpSpPr>
          <p:cNvPr id="6" name="组合 36">
            <a:extLst>
              <a:ext uri="{FF2B5EF4-FFF2-40B4-BE49-F238E27FC236}">
                <a16:creationId xmlns:a16="http://schemas.microsoft.com/office/drawing/2014/main" id="{F2C0CA63-9218-F9FD-82FF-95C90A69A074}"/>
              </a:ext>
            </a:extLst>
          </p:cNvPr>
          <p:cNvGrpSpPr/>
          <p:nvPr/>
        </p:nvGrpSpPr>
        <p:grpSpPr>
          <a:xfrm>
            <a:off x="3741799" y="3705197"/>
            <a:ext cx="718909" cy="718909"/>
            <a:chOff x="732769" y="5535598"/>
            <a:chExt cx="290407" cy="290407"/>
          </a:xfrm>
          <a:solidFill>
            <a:schemeClr val="bg1"/>
          </a:solidFill>
        </p:grpSpPr>
        <p:sp>
          <p:nvSpPr>
            <p:cNvPr id="7" name="Oval 10">
              <a:extLst>
                <a:ext uri="{FF2B5EF4-FFF2-40B4-BE49-F238E27FC236}">
                  <a16:creationId xmlns:a16="http://schemas.microsoft.com/office/drawing/2014/main" id="{6C212581-8240-614F-F4A4-ABCDDF506236}"/>
                </a:ext>
              </a:extLst>
            </p:cNvPr>
            <p:cNvSpPr>
              <a:spLocks/>
            </p:cNvSpPr>
            <p:nvPr/>
          </p:nvSpPr>
          <p:spPr bwMode="auto">
            <a:xfrm>
              <a:off x="732769" y="5535598"/>
              <a:ext cx="290407" cy="290407"/>
            </a:xfrm>
            <a:prstGeom prst="ellipse">
              <a:avLst/>
            </a:prstGeom>
            <a:solidFill>
              <a:srgbClr val="A2BA30"/>
            </a:solidFill>
            <a:ln>
              <a:noFill/>
            </a:ln>
            <a:effectLst/>
          </p:spPr>
          <p:txBody>
            <a:bodyPr wrap="none" anchor="ctr"/>
            <a:lstStyle/>
            <a:p>
              <a:pPr algn="ctr" fontAlgn="base">
                <a:spcBef>
                  <a:spcPct val="0"/>
                </a:spcBef>
                <a:spcAft>
                  <a:spcPct val="0"/>
                </a:spcAft>
              </a:pPr>
              <a:endParaRPr lang="zh-CN" altLang="en-US" sz="800" dirty="0">
                <a:solidFill>
                  <a:schemeClr val="bg1"/>
                </a:solidFill>
                <a:latin typeface="Arial Rounded MT Bold" panose="020F0704030504030204" pitchFamily="34" charset="0"/>
                <a:cs typeface="+mn-ea"/>
                <a:sym typeface="+mn-lt"/>
              </a:endParaRPr>
            </a:p>
          </p:txBody>
        </p:sp>
        <p:grpSp>
          <p:nvGrpSpPr>
            <p:cNvPr id="8" name="组合 40">
              <a:extLst>
                <a:ext uri="{FF2B5EF4-FFF2-40B4-BE49-F238E27FC236}">
                  <a16:creationId xmlns:a16="http://schemas.microsoft.com/office/drawing/2014/main" id="{5E28ECF5-48F7-0B88-BF19-8A40ECD258C6}"/>
                </a:ext>
              </a:extLst>
            </p:cNvPr>
            <p:cNvGrpSpPr/>
            <p:nvPr/>
          </p:nvGrpSpPr>
          <p:grpSpPr>
            <a:xfrm>
              <a:off x="811795" y="5598991"/>
              <a:ext cx="132841" cy="151011"/>
              <a:chOff x="860980" y="3583766"/>
              <a:chExt cx="100336" cy="114060"/>
            </a:xfrm>
            <a:grpFill/>
          </p:grpSpPr>
          <p:sp>
            <p:nvSpPr>
              <p:cNvPr id="9" name="Freeform 12">
                <a:extLst>
                  <a:ext uri="{FF2B5EF4-FFF2-40B4-BE49-F238E27FC236}">
                    <a16:creationId xmlns:a16="http://schemas.microsoft.com/office/drawing/2014/main" id="{32B3A4EA-4DD3-B2BC-7107-0F862E0B0825}"/>
                  </a:ext>
                </a:extLst>
              </p:cNvPr>
              <p:cNvSpPr>
                <a:spLocks/>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dist"/>
                <a:endParaRPr lang="zh-CN" altLang="en-US" sz="1600">
                  <a:solidFill>
                    <a:schemeClr val="bg1"/>
                  </a:solidFill>
                  <a:latin typeface="Arial Rounded MT Bold" panose="020F0704030504030204" pitchFamily="34" charset="0"/>
                  <a:cs typeface="+mn-ea"/>
                  <a:sym typeface="+mn-lt"/>
                </a:endParaRPr>
              </a:p>
            </p:txBody>
          </p:sp>
          <p:sp>
            <p:nvSpPr>
              <p:cNvPr id="10" name="Freeform 13">
                <a:extLst>
                  <a:ext uri="{FF2B5EF4-FFF2-40B4-BE49-F238E27FC236}">
                    <a16:creationId xmlns:a16="http://schemas.microsoft.com/office/drawing/2014/main" id="{B44D9BF7-AB21-325F-EE64-D11597A3164E}"/>
                  </a:ext>
                </a:extLst>
              </p:cNvPr>
              <p:cNvSpPr>
                <a:spLocks/>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dist"/>
                <a:endParaRPr lang="zh-CN" altLang="en-US" sz="1600">
                  <a:solidFill>
                    <a:schemeClr val="bg1"/>
                  </a:solidFill>
                  <a:latin typeface="Arial Rounded MT Bold" panose="020F0704030504030204" pitchFamily="34" charset="0"/>
                  <a:cs typeface="+mn-ea"/>
                  <a:sym typeface="+mn-lt"/>
                </a:endParaRPr>
              </a:p>
            </p:txBody>
          </p:sp>
        </p:grpSp>
      </p:grpSp>
    </p:spTree>
    <p:extLst>
      <p:ext uri="{BB962C8B-B14F-4D97-AF65-F5344CB8AC3E}">
        <p14:creationId xmlns:p14="http://schemas.microsoft.com/office/powerpoint/2010/main" val="29443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6" presetClass="emph" presetSubtype="0" fill="hold" grpId="1" nodeType="withEffect">
                                  <p:stCondLst>
                                    <p:cond delay="500"/>
                                  </p:stCondLst>
                                  <p:iterate type="lt">
                                    <p:tmPct val="10000"/>
                                  </p:iterate>
                                  <p:childTnLst>
                                    <p:animEffect transition="out" filter="fade">
                                      <p:cBhvr>
                                        <p:cTn id="10" dur="500" tmFilter="0, 0; .2, .5; .8, .5; 1, 0"/>
                                        <p:tgtEl>
                                          <p:spTgt spid="4"/>
                                        </p:tgtEl>
                                      </p:cBhvr>
                                    </p:animEffect>
                                    <p:animScale>
                                      <p:cBhvr>
                                        <p:cTn id="11" dur="250" autoRev="1" fill="hold"/>
                                        <p:tgtEl>
                                          <p:spTgt spid="4"/>
                                        </p:tgtEl>
                                      </p:cBhvr>
                                      <p:by x="105000" y="105000"/>
                                    </p:animScale>
                                  </p:childTnLst>
                                </p:cTn>
                              </p:par>
                            </p:childTnLst>
                          </p:cTn>
                        </p:par>
                        <p:par>
                          <p:cTn id="12" fill="hold">
                            <p:stCondLst>
                              <p:cond delay="1350"/>
                            </p:stCondLst>
                            <p:childTnLst>
                              <p:par>
                                <p:cTn id="13" presetID="14" presetClass="entr" presetSubtype="10" fill="hold" grpId="0" nodeType="afterEffect">
                                  <p:stCondLst>
                                    <p:cond delay="0"/>
                                  </p:stCondLst>
                                  <p:iterate type="lt">
                                    <p:tmPct val="10000"/>
                                  </p:iterate>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149">
            <a:extLst>
              <a:ext uri="{FF2B5EF4-FFF2-40B4-BE49-F238E27FC236}">
                <a16:creationId xmlns:a16="http://schemas.microsoft.com/office/drawing/2014/main" id="{585616DD-4CD6-2E18-0B37-E4E25AB56943}"/>
              </a:ext>
            </a:extLst>
          </p:cNvPr>
          <p:cNvGrpSpPr/>
          <p:nvPr/>
        </p:nvGrpSpPr>
        <p:grpSpPr>
          <a:xfrm>
            <a:off x="5731066" y="761727"/>
            <a:ext cx="3040629" cy="3112479"/>
            <a:chOff x="2160003" y="2746644"/>
            <a:chExt cx="3526233" cy="3609554"/>
          </a:xfrm>
        </p:grpSpPr>
        <p:pic>
          <p:nvPicPr>
            <p:cNvPr id="38" name="图片 150">
              <a:extLst>
                <a:ext uri="{FF2B5EF4-FFF2-40B4-BE49-F238E27FC236}">
                  <a16:creationId xmlns:a16="http://schemas.microsoft.com/office/drawing/2014/main" id="{D75DCCE9-DBB5-4B3C-C2AF-A05D41BD84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0003" y="3048017"/>
              <a:ext cx="3368174" cy="3308181"/>
            </a:xfrm>
            <a:prstGeom prst="rect">
              <a:avLst/>
            </a:prstGeom>
          </p:spPr>
        </p:pic>
        <p:sp>
          <p:nvSpPr>
            <p:cNvPr id="39" name="椭圆 151">
              <a:extLst>
                <a:ext uri="{FF2B5EF4-FFF2-40B4-BE49-F238E27FC236}">
                  <a16:creationId xmlns:a16="http://schemas.microsoft.com/office/drawing/2014/main" id="{21FF4095-79A0-6BC3-2D2C-63F8EFE09254}"/>
                </a:ext>
              </a:extLst>
            </p:cNvPr>
            <p:cNvSpPr/>
            <p:nvPr/>
          </p:nvSpPr>
          <p:spPr>
            <a:xfrm>
              <a:off x="4073336" y="2746644"/>
              <a:ext cx="1612900" cy="1612900"/>
            </a:xfrm>
            <a:prstGeom prst="ellipse">
              <a:avLst/>
            </a:prstGeom>
            <a:gradFill flip="none" rotWithShape="1">
              <a:gsLst>
                <a:gs pos="0">
                  <a:srgbClr val="705834"/>
                </a:gs>
                <a:gs pos="47000">
                  <a:srgbClr val="A2BA30"/>
                </a:gs>
                <a:gs pos="100000">
                  <a:srgbClr val="C9C716"/>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sym typeface="+mn-lt"/>
              </a:endParaRPr>
            </a:p>
          </p:txBody>
        </p:sp>
      </p:grpSp>
      <p:grpSp>
        <p:nvGrpSpPr>
          <p:cNvPr id="31" name="组合 143">
            <a:extLst>
              <a:ext uri="{FF2B5EF4-FFF2-40B4-BE49-F238E27FC236}">
                <a16:creationId xmlns:a16="http://schemas.microsoft.com/office/drawing/2014/main" id="{ACED6871-46CC-D27D-F781-BE51FAF5A497}"/>
              </a:ext>
            </a:extLst>
          </p:cNvPr>
          <p:cNvGrpSpPr/>
          <p:nvPr/>
        </p:nvGrpSpPr>
        <p:grpSpPr>
          <a:xfrm>
            <a:off x="1820342" y="761727"/>
            <a:ext cx="3040629" cy="3112479"/>
            <a:chOff x="2160003" y="2746644"/>
            <a:chExt cx="3526233" cy="3609554"/>
          </a:xfrm>
        </p:grpSpPr>
        <p:pic>
          <p:nvPicPr>
            <p:cNvPr id="32" name="图片 144">
              <a:extLst>
                <a:ext uri="{FF2B5EF4-FFF2-40B4-BE49-F238E27FC236}">
                  <a16:creationId xmlns:a16="http://schemas.microsoft.com/office/drawing/2014/main" id="{F6B4480E-5F7A-DBEC-2A27-30D43EA4713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0003" y="3048017"/>
              <a:ext cx="3368174" cy="3308181"/>
            </a:xfrm>
            <a:prstGeom prst="rect">
              <a:avLst/>
            </a:prstGeom>
          </p:spPr>
        </p:pic>
        <p:sp>
          <p:nvSpPr>
            <p:cNvPr id="33" name="椭圆 145">
              <a:extLst>
                <a:ext uri="{FF2B5EF4-FFF2-40B4-BE49-F238E27FC236}">
                  <a16:creationId xmlns:a16="http://schemas.microsoft.com/office/drawing/2014/main" id="{D81DD248-678F-BD89-C2E1-654681E909E9}"/>
                </a:ext>
              </a:extLst>
            </p:cNvPr>
            <p:cNvSpPr/>
            <p:nvPr/>
          </p:nvSpPr>
          <p:spPr>
            <a:xfrm>
              <a:off x="4073336" y="2746644"/>
              <a:ext cx="1612900" cy="1612900"/>
            </a:xfrm>
            <a:prstGeom prst="ellipse">
              <a:avLst/>
            </a:prstGeom>
            <a:gradFill flip="none" rotWithShape="1">
              <a:gsLst>
                <a:gs pos="0">
                  <a:srgbClr val="705834"/>
                </a:gs>
                <a:gs pos="47000">
                  <a:srgbClr val="A2BA30"/>
                </a:gs>
                <a:gs pos="100000">
                  <a:srgbClr val="C9C716"/>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sym typeface="+mn-lt"/>
              </a:endParaRPr>
            </a:p>
          </p:txBody>
        </p:sp>
      </p:grpSp>
      <p:grpSp>
        <p:nvGrpSpPr>
          <p:cNvPr id="34" name="组合 146">
            <a:extLst>
              <a:ext uri="{FF2B5EF4-FFF2-40B4-BE49-F238E27FC236}">
                <a16:creationId xmlns:a16="http://schemas.microsoft.com/office/drawing/2014/main" id="{A1D78DFA-8EAA-BD24-A206-B94E29E995DE}"/>
              </a:ext>
            </a:extLst>
          </p:cNvPr>
          <p:cNvGrpSpPr/>
          <p:nvPr/>
        </p:nvGrpSpPr>
        <p:grpSpPr>
          <a:xfrm>
            <a:off x="3712538" y="761727"/>
            <a:ext cx="3166961" cy="3243112"/>
            <a:chOff x="5528177" y="3619500"/>
            <a:chExt cx="3565023" cy="3650745"/>
          </a:xfrm>
        </p:grpSpPr>
        <p:pic>
          <p:nvPicPr>
            <p:cNvPr id="35" name="图片 147">
              <a:extLst>
                <a:ext uri="{FF2B5EF4-FFF2-40B4-BE49-F238E27FC236}">
                  <a16:creationId xmlns:a16="http://schemas.microsoft.com/office/drawing/2014/main" id="{1131A2B5-0BBA-AA1F-14E2-4A69C0AC1C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8177" y="3962064"/>
              <a:ext cx="3368174" cy="3308181"/>
            </a:xfrm>
            <a:prstGeom prst="rect">
              <a:avLst/>
            </a:prstGeom>
          </p:spPr>
        </p:pic>
        <p:sp>
          <p:nvSpPr>
            <p:cNvPr id="36" name="椭圆 148">
              <a:extLst>
                <a:ext uri="{FF2B5EF4-FFF2-40B4-BE49-F238E27FC236}">
                  <a16:creationId xmlns:a16="http://schemas.microsoft.com/office/drawing/2014/main" id="{2F9C0282-5F88-1418-C32E-430BA0D712BD}"/>
                </a:ext>
              </a:extLst>
            </p:cNvPr>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sym typeface="+mn-lt"/>
              </a:endParaRPr>
            </a:p>
          </p:txBody>
        </p:sp>
      </p:grpSp>
      <p:pic>
        <p:nvPicPr>
          <p:cNvPr id="4" name="Picture 77">
            <a:extLst>
              <a:ext uri="{FF2B5EF4-FFF2-40B4-BE49-F238E27FC236}">
                <a16:creationId xmlns:a16="http://schemas.microsoft.com/office/drawing/2014/main" id="{1AF48D8E-B3A6-69FB-CF41-10DABF3419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715523" y="5095950"/>
            <a:ext cx="8913104" cy="106350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 name="组合 137">
            <a:extLst>
              <a:ext uri="{FF2B5EF4-FFF2-40B4-BE49-F238E27FC236}">
                <a16:creationId xmlns:a16="http://schemas.microsoft.com/office/drawing/2014/main" id="{A0BCB4EC-7CDB-942A-E529-09AF109FE825}"/>
              </a:ext>
            </a:extLst>
          </p:cNvPr>
          <p:cNvGrpSpPr/>
          <p:nvPr/>
        </p:nvGrpSpPr>
        <p:grpSpPr>
          <a:xfrm>
            <a:off x="2338422" y="3808253"/>
            <a:ext cx="7819796" cy="1768475"/>
            <a:chOff x="1601528" y="2724944"/>
            <a:chExt cx="5864847" cy="1075184"/>
          </a:xfrm>
        </p:grpSpPr>
        <p:cxnSp>
          <p:nvCxnSpPr>
            <p:cNvPr id="6" name="Straight Connector 30">
              <a:extLst>
                <a:ext uri="{FF2B5EF4-FFF2-40B4-BE49-F238E27FC236}">
                  <a16:creationId xmlns:a16="http://schemas.microsoft.com/office/drawing/2014/main" id="{E25A36DD-66D3-8359-4240-F4EAA9870CF8}"/>
                </a:ext>
              </a:extLst>
            </p:cNvPr>
            <p:cNvCxnSpPr/>
            <p:nvPr/>
          </p:nvCxnSpPr>
          <p:spPr>
            <a:xfrm>
              <a:off x="1601528" y="2724944"/>
              <a:ext cx="0" cy="1075184"/>
            </a:xfrm>
            <a:prstGeom prst="line">
              <a:avLst/>
            </a:prstGeom>
            <a:noFill/>
            <a:ln w="19050" cap="flat" cmpd="sng" algn="ctr">
              <a:solidFill>
                <a:sysClr val="window" lastClr="FFFFFF">
                  <a:lumMod val="65000"/>
                </a:sysClr>
              </a:solidFill>
              <a:prstDash val="solid"/>
              <a:miter lim="800000"/>
            </a:ln>
            <a:effectLst/>
          </p:spPr>
        </p:cxnSp>
        <p:cxnSp>
          <p:nvCxnSpPr>
            <p:cNvPr id="7" name="Straight Connector 35">
              <a:extLst>
                <a:ext uri="{FF2B5EF4-FFF2-40B4-BE49-F238E27FC236}">
                  <a16:creationId xmlns:a16="http://schemas.microsoft.com/office/drawing/2014/main" id="{F9F8D381-7DC6-F0E5-117B-D94D5A3A15CD}"/>
                </a:ext>
              </a:extLst>
            </p:cNvPr>
            <p:cNvCxnSpPr/>
            <p:nvPr/>
          </p:nvCxnSpPr>
          <p:spPr>
            <a:xfrm>
              <a:off x="3067740" y="2724944"/>
              <a:ext cx="0" cy="1075184"/>
            </a:xfrm>
            <a:prstGeom prst="line">
              <a:avLst/>
            </a:prstGeom>
            <a:noFill/>
            <a:ln w="19050" cap="flat" cmpd="sng" algn="ctr">
              <a:solidFill>
                <a:sysClr val="window" lastClr="FFFFFF">
                  <a:lumMod val="65000"/>
                </a:sysClr>
              </a:solidFill>
              <a:prstDash val="solid"/>
              <a:miter lim="800000"/>
            </a:ln>
            <a:effectLst/>
          </p:spPr>
        </p:cxnSp>
        <p:cxnSp>
          <p:nvCxnSpPr>
            <p:cNvPr id="8" name="Straight Connector 52">
              <a:extLst>
                <a:ext uri="{FF2B5EF4-FFF2-40B4-BE49-F238E27FC236}">
                  <a16:creationId xmlns:a16="http://schemas.microsoft.com/office/drawing/2014/main" id="{ED90FC9A-603D-8513-166B-A1D1028BFE77}"/>
                </a:ext>
              </a:extLst>
            </p:cNvPr>
            <p:cNvCxnSpPr/>
            <p:nvPr/>
          </p:nvCxnSpPr>
          <p:spPr>
            <a:xfrm>
              <a:off x="4533952" y="2724944"/>
              <a:ext cx="0" cy="1075184"/>
            </a:xfrm>
            <a:prstGeom prst="line">
              <a:avLst/>
            </a:prstGeom>
            <a:noFill/>
            <a:ln w="19050" cap="flat" cmpd="sng" algn="ctr">
              <a:solidFill>
                <a:sysClr val="window" lastClr="FFFFFF">
                  <a:lumMod val="65000"/>
                </a:sysClr>
              </a:solidFill>
              <a:prstDash val="solid"/>
              <a:miter lim="800000"/>
            </a:ln>
            <a:effectLst/>
          </p:spPr>
        </p:cxnSp>
        <p:cxnSp>
          <p:nvCxnSpPr>
            <p:cNvPr id="9" name="Straight Connector 63">
              <a:extLst>
                <a:ext uri="{FF2B5EF4-FFF2-40B4-BE49-F238E27FC236}">
                  <a16:creationId xmlns:a16="http://schemas.microsoft.com/office/drawing/2014/main" id="{C204FFFE-22B6-29E5-114F-2C909BF7D903}"/>
                </a:ext>
              </a:extLst>
            </p:cNvPr>
            <p:cNvCxnSpPr/>
            <p:nvPr/>
          </p:nvCxnSpPr>
          <p:spPr>
            <a:xfrm>
              <a:off x="6000164" y="2724944"/>
              <a:ext cx="0" cy="1075184"/>
            </a:xfrm>
            <a:prstGeom prst="line">
              <a:avLst/>
            </a:prstGeom>
            <a:noFill/>
            <a:ln w="19050" cap="flat" cmpd="sng" algn="ctr">
              <a:solidFill>
                <a:sysClr val="window" lastClr="FFFFFF">
                  <a:lumMod val="65000"/>
                </a:sysClr>
              </a:solidFill>
              <a:prstDash val="solid"/>
              <a:miter lim="800000"/>
            </a:ln>
            <a:effectLst/>
          </p:spPr>
        </p:cxnSp>
        <p:cxnSp>
          <p:nvCxnSpPr>
            <p:cNvPr id="10" name="Straight Connector 67">
              <a:extLst>
                <a:ext uri="{FF2B5EF4-FFF2-40B4-BE49-F238E27FC236}">
                  <a16:creationId xmlns:a16="http://schemas.microsoft.com/office/drawing/2014/main" id="{322B3D2E-0CEC-D23A-0E15-4F39E410EB7E}"/>
                </a:ext>
              </a:extLst>
            </p:cNvPr>
            <p:cNvCxnSpPr/>
            <p:nvPr/>
          </p:nvCxnSpPr>
          <p:spPr>
            <a:xfrm>
              <a:off x="7466375" y="2724944"/>
              <a:ext cx="0" cy="1075184"/>
            </a:xfrm>
            <a:prstGeom prst="line">
              <a:avLst/>
            </a:prstGeom>
            <a:noFill/>
            <a:ln w="19050" cap="flat" cmpd="sng" algn="ctr">
              <a:solidFill>
                <a:sysClr val="window" lastClr="FFFFFF">
                  <a:lumMod val="65000"/>
                </a:sysClr>
              </a:solidFill>
              <a:prstDash val="solid"/>
              <a:miter lim="800000"/>
            </a:ln>
            <a:effectLst/>
          </p:spPr>
        </p:cxnSp>
      </p:grpSp>
      <p:grpSp>
        <p:nvGrpSpPr>
          <p:cNvPr id="11" name="组合 143">
            <a:extLst>
              <a:ext uri="{FF2B5EF4-FFF2-40B4-BE49-F238E27FC236}">
                <a16:creationId xmlns:a16="http://schemas.microsoft.com/office/drawing/2014/main" id="{860BFC4C-6539-6DF3-06E4-3F2558DAC13C}"/>
              </a:ext>
            </a:extLst>
          </p:cNvPr>
          <p:cNvGrpSpPr/>
          <p:nvPr/>
        </p:nvGrpSpPr>
        <p:grpSpPr>
          <a:xfrm>
            <a:off x="0" y="2470780"/>
            <a:ext cx="3040629" cy="3112479"/>
            <a:chOff x="2160003" y="2746644"/>
            <a:chExt cx="3526233" cy="3609554"/>
          </a:xfrm>
        </p:grpSpPr>
        <p:pic>
          <p:nvPicPr>
            <p:cNvPr id="12" name="图片 144">
              <a:extLst>
                <a:ext uri="{FF2B5EF4-FFF2-40B4-BE49-F238E27FC236}">
                  <a16:creationId xmlns:a16="http://schemas.microsoft.com/office/drawing/2014/main" id="{62AD722A-22C0-8E32-2F3C-AF616F2F41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0003" y="3048017"/>
              <a:ext cx="3368174" cy="3308181"/>
            </a:xfrm>
            <a:prstGeom prst="rect">
              <a:avLst/>
            </a:prstGeom>
          </p:spPr>
        </p:pic>
        <p:sp>
          <p:nvSpPr>
            <p:cNvPr id="13" name="椭圆 145">
              <a:extLst>
                <a:ext uri="{FF2B5EF4-FFF2-40B4-BE49-F238E27FC236}">
                  <a16:creationId xmlns:a16="http://schemas.microsoft.com/office/drawing/2014/main" id="{73DAEC7C-B8D6-A739-D2CD-B84645B875DE}"/>
                </a:ext>
              </a:extLst>
            </p:cNvPr>
            <p:cNvSpPr/>
            <p:nvPr/>
          </p:nvSpPr>
          <p:spPr>
            <a:xfrm>
              <a:off x="4073336" y="2746644"/>
              <a:ext cx="1612900" cy="1612900"/>
            </a:xfrm>
            <a:prstGeom prst="ellipse">
              <a:avLst/>
            </a:prstGeom>
            <a:gradFill flip="none" rotWithShape="1">
              <a:gsLst>
                <a:gs pos="0">
                  <a:srgbClr val="705834"/>
                </a:gs>
                <a:gs pos="47000">
                  <a:srgbClr val="A2BA30"/>
                </a:gs>
                <a:gs pos="100000">
                  <a:srgbClr val="C9C716"/>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4" name="组合 146">
            <a:extLst>
              <a:ext uri="{FF2B5EF4-FFF2-40B4-BE49-F238E27FC236}">
                <a16:creationId xmlns:a16="http://schemas.microsoft.com/office/drawing/2014/main" id="{5B821EAF-D9F3-331B-818C-AE32C63A8B8E}"/>
              </a:ext>
            </a:extLst>
          </p:cNvPr>
          <p:cNvGrpSpPr/>
          <p:nvPr/>
        </p:nvGrpSpPr>
        <p:grpSpPr>
          <a:xfrm>
            <a:off x="1892196" y="2470780"/>
            <a:ext cx="3166961" cy="3243112"/>
            <a:chOff x="5528177" y="3619500"/>
            <a:chExt cx="3565023" cy="3650745"/>
          </a:xfrm>
        </p:grpSpPr>
        <p:pic>
          <p:nvPicPr>
            <p:cNvPr id="15" name="图片 147">
              <a:extLst>
                <a:ext uri="{FF2B5EF4-FFF2-40B4-BE49-F238E27FC236}">
                  <a16:creationId xmlns:a16="http://schemas.microsoft.com/office/drawing/2014/main" id="{7C3D3476-A383-3D19-B5AB-8DAC7DD91E1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8177" y="3962064"/>
              <a:ext cx="3368174" cy="3308181"/>
            </a:xfrm>
            <a:prstGeom prst="rect">
              <a:avLst/>
            </a:prstGeom>
          </p:spPr>
        </p:pic>
        <p:sp>
          <p:nvSpPr>
            <p:cNvPr id="16" name="椭圆 148">
              <a:extLst>
                <a:ext uri="{FF2B5EF4-FFF2-40B4-BE49-F238E27FC236}">
                  <a16:creationId xmlns:a16="http://schemas.microsoft.com/office/drawing/2014/main" id="{90F3322F-DF85-98FA-FF7F-C2B424239C30}"/>
                </a:ext>
              </a:extLst>
            </p:cNvPr>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7" name="组合 149">
            <a:extLst>
              <a:ext uri="{FF2B5EF4-FFF2-40B4-BE49-F238E27FC236}">
                <a16:creationId xmlns:a16="http://schemas.microsoft.com/office/drawing/2014/main" id="{E144E6B1-0448-B125-60FA-00FA5F6E271A}"/>
              </a:ext>
            </a:extLst>
          </p:cNvPr>
          <p:cNvGrpSpPr/>
          <p:nvPr/>
        </p:nvGrpSpPr>
        <p:grpSpPr>
          <a:xfrm>
            <a:off x="3910724" y="2470780"/>
            <a:ext cx="3040629" cy="3112479"/>
            <a:chOff x="2160003" y="2746644"/>
            <a:chExt cx="3526233" cy="3609554"/>
          </a:xfrm>
        </p:grpSpPr>
        <p:pic>
          <p:nvPicPr>
            <p:cNvPr id="18" name="图片 150">
              <a:extLst>
                <a:ext uri="{FF2B5EF4-FFF2-40B4-BE49-F238E27FC236}">
                  <a16:creationId xmlns:a16="http://schemas.microsoft.com/office/drawing/2014/main" id="{4A7C8793-2924-6B13-EED9-E4A912D72F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0003" y="3048017"/>
              <a:ext cx="3368174" cy="3308181"/>
            </a:xfrm>
            <a:prstGeom prst="rect">
              <a:avLst/>
            </a:prstGeom>
          </p:spPr>
        </p:pic>
        <p:sp>
          <p:nvSpPr>
            <p:cNvPr id="19" name="椭圆 151">
              <a:extLst>
                <a:ext uri="{FF2B5EF4-FFF2-40B4-BE49-F238E27FC236}">
                  <a16:creationId xmlns:a16="http://schemas.microsoft.com/office/drawing/2014/main" id="{9710CABF-0E2C-E72A-84DD-4F1C245F4973}"/>
                </a:ext>
              </a:extLst>
            </p:cNvPr>
            <p:cNvSpPr/>
            <p:nvPr/>
          </p:nvSpPr>
          <p:spPr>
            <a:xfrm>
              <a:off x="4073336" y="2746644"/>
              <a:ext cx="1612900" cy="1612900"/>
            </a:xfrm>
            <a:prstGeom prst="ellipse">
              <a:avLst/>
            </a:prstGeom>
            <a:gradFill flip="none" rotWithShape="1">
              <a:gsLst>
                <a:gs pos="0">
                  <a:srgbClr val="705834"/>
                </a:gs>
                <a:gs pos="47000">
                  <a:srgbClr val="A2BA30"/>
                </a:gs>
                <a:gs pos="100000">
                  <a:srgbClr val="C9C716"/>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20" name="组合 152">
            <a:extLst>
              <a:ext uri="{FF2B5EF4-FFF2-40B4-BE49-F238E27FC236}">
                <a16:creationId xmlns:a16="http://schemas.microsoft.com/office/drawing/2014/main" id="{EAC29FD6-1F49-9F0F-D06D-DCF4094B24BE}"/>
              </a:ext>
            </a:extLst>
          </p:cNvPr>
          <p:cNvGrpSpPr/>
          <p:nvPr/>
        </p:nvGrpSpPr>
        <p:grpSpPr>
          <a:xfrm>
            <a:off x="5752816" y="2470780"/>
            <a:ext cx="3166961" cy="3243112"/>
            <a:chOff x="5528177" y="3619500"/>
            <a:chExt cx="3565023" cy="3650745"/>
          </a:xfrm>
        </p:grpSpPr>
        <p:pic>
          <p:nvPicPr>
            <p:cNvPr id="21" name="图片 153">
              <a:extLst>
                <a:ext uri="{FF2B5EF4-FFF2-40B4-BE49-F238E27FC236}">
                  <a16:creationId xmlns:a16="http://schemas.microsoft.com/office/drawing/2014/main" id="{549167C7-4AF9-9B15-5DF2-4CEA7F9106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8177" y="3962064"/>
              <a:ext cx="3368174" cy="3308181"/>
            </a:xfrm>
            <a:prstGeom prst="rect">
              <a:avLst/>
            </a:prstGeom>
          </p:spPr>
        </p:pic>
        <p:sp>
          <p:nvSpPr>
            <p:cNvPr id="22" name="椭圆 154">
              <a:extLst>
                <a:ext uri="{FF2B5EF4-FFF2-40B4-BE49-F238E27FC236}">
                  <a16:creationId xmlns:a16="http://schemas.microsoft.com/office/drawing/2014/main" id="{BEC57F17-0EAB-1773-583F-1EB794A8A7DF}"/>
                </a:ext>
              </a:extLst>
            </p:cNvPr>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23" name="组合 155">
            <a:extLst>
              <a:ext uri="{FF2B5EF4-FFF2-40B4-BE49-F238E27FC236}">
                <a16:creationId xmlns:a16="http://schemas.microsoft.com/office/drawing/2014/main" id="{78A154A2-9832-59BF-E1BC-A9F3BE117342}"/>
              </a:ext>
            </a:extLst>
          </p:cNvPr>
          <p:cNvGrpSpPr/>
          <p:nvPr/>
        </p:nvGrpSpPr>
        <p:grpSpPr>
          <a:xfrm>
            <a:off x="7791722" y="2528492"/>
            <a:ext cx="3040629" cy="3112479"/>
            <a:chOff x="2160003" y="2746644"/>
            <a:chExt cx="3526233" cy="3609554"/>
          </a:xfrm>
        </p:grpSpPr>
        <p:pic>
          <p:nvPicPr>
            <p:cNvPr id="24" name="图片 156">
              <a:extLst>
                <a:ext uri="{FF2B5EF4-FFF2-40B4-BE49-F238E27FC236}">
                  <a16:creationId xmlns:a16="http://schemas.microsoft.com/office/drawing/2014/main" id="{0CEE896E-51B7-760C-78AD-5BC295123C3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0003" y="3048017"/>
              <a:ext cx="3368174" cy="3308181"/>
            </a:xfrm>
            <a:prstGeom prst="rect">
              <a:avLst/>
            </a:prstGeom>
          </p:spPr>
        </p:pic>
        <p:sp>
          <p:nvSpPr>
            <p:cNvPr id="25" name="椭圆 157">
              <a:extLst>
                <a:ext uri="{FF2B5EF4-FFF2-40B4-BE49-F238E27FC236}">
                  <a16:creationId xmlns:a16="http://schemas.microsoft.com/office/drawing/2014/main" id="{186C6257-4AB9-AA51-3441-3E7C36FCBB9F}"/>
                </a:ext>
              </a:extLst>
            </p:cNvPr>
            <p:cNvSpPr/>
            <p:nvPr/>
          </p:nvSpPr>
          <p:spPr>
            <a:xfrm>
              <a:off x="4073336" y="2746644"/>
              <a:ext cx="1612900" cy="1612900"/>
            </a:xfrm>
            <a:prstGeom prst="ellipse">
              <a:avLst/>
            </a:prstGeom>
            <a:gradFill flip="none" rotWithShape="1">
              <a:gsLst>
                <a:gs pos="0">
                  <a:srgbClr val="705834"/>
                </a:gs>
                <a:gs pos="47000">
                  <a:srgbClr val="A2BA30"/>
                </a:gs>
                <a:gs pos="100000">
                  <a:srgbClr val="C9C716"/>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6" name="文本框 37">
            <a:extLst>
              <a:ext uri="{FF2B5EF4-FFF2-40B4-BE49-F238E27FC236}">
                <a16:creationId xmlns:a16="http://schemas.microsoft.com/office/drawing/2014/main" id="{8B8571AC-3AE3-A328-2CDD-AD7B81F995E4}"/>
              </a:ext>
            </a:extLst>
          </p:cNvPr>
          <p:cNvSpPr>
            <a:spLocks noChangeArrowheads="1"/>
          </p:cNvSpPr>
          <p:nvPr/>
        </p:nvSpPr>
        <p:spPr bwMode="auto">
          <a:xfrm>
            <a:off x="1729541" y="2734975"/>
            <a:ext cx="121591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en-US" altLang="zh-CN" sz="1200" dirty="0">
                <a:solidFill>
                  <a:prstClr val="white"/>
                </a:solidFill>
                <a:latin typeface="Times New Roman" panose="02020603050405020304" pitchFamily="18" charset="0"/>
                <a:ea typeface="+mn-ea"/>
                <a:cs typeface="Times New Roman" panose="02020603050405020304" pitchFamily="18" charset="0"/>
                <a:sym typeface="+mn-lt"/>
              </a:rPr>
              <a:t>Key Applications of AI in Predictive Agriculture</a:t>
            </a:r>
            <a:endParaRPr lang="zh-CN" altLang="en-US" sz="1200" dirty="0">
              <a:solidFill>
                <a:prstClr val="white"/>
              </a:solidFill>
              <a:latin typeface="Times New Roman" panose="02020603050405020304" pitchFamily="18" charset="0"/>
              <a:ea typeface="+mn-ea"/>
              <a:cs typeface="Times New Roman" panose="02020603050405020304" pitchFamily="18" charset="0"/>
              <a:sym typeface="+mn-lt"/>
            </a:endParaRPr>
          </a:p>
        </p:txBody>
      </p:sp>
      <p:sp>
        <p:nvSpPr>
          <p:cNvPr id="27" name="文本框 37">
            <a:extLst>
              <a:ext uri="{FF2B5EF4-FFF2-40B4-BE49-F238E27FC236}">
                <a16:creationId xmlns:a16="http://schemas.microsoft.com/office/drawing/2014/main" id="{AB4DDF6D-B9D5-D6A5-06DD-30D11CE3B2E9}"/>
              </a:ext>
            </a:extLst>
          </p:cNvPr>
          <p:cNvSpPr>
            <a:spLocks noChangeArrowheads="1"/>
          </p:cNvSpPr>
          <p:nvPr/>
        </p:nvSpPr>
        <p:spPr bwMode="auto">
          <a:xfrm>
            <a:off x="3816275" y="3067876"/>
            <a:ext cx="976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en-US" altLang="zh-CN" sz="1200" dirty="0">
                <a:solidFill>
                  <a:srgbClr val="705834"/>
                </a:solidFill>
                <a:latin typeface="Times New Roman" panose="02020603050405020304" pitchFamily="18" charset="0"/>
                <a:ea typeface="+mn-ea"/>
                <a:cs typeface="Times New Roman" panose="02020603050405020304" pitchFamily="18" charset="0"/>
                <a:sym typeface="+mn-lt"/>
              </a:rPr>
              <a:t>Case Studies</a:t>
            </a:r>
            <a:endParaRPr lang="zh-CN" altLang="en-US" sz="1200" dirty="0">
              <a:solidFill>
                <a:srgbClr val="705834"/>
              </a:solidFill>
              <a:latin typeface="Times New Roman" panose="02020603050405020304" pitchFamily="18" charset="0"/>
              <a:ea typeface="+mn-ea"/>
              <a:cs typeface="Times New Roman" panose="02020603050405020304" pitchFamily="18" charset="0"/>
              <a:sym typeface="+mn-lt"/>
            </a:endParaRPr>
          </a:p>
        </p:txBody>
      </p:sp>
      <p:sp>
        <p:nvSpPr>
          <p:cNvPr id="28" name="文本框 37">
            <a:extLst>
              <a:ext uri="{FF2B5EF4-FFF2-40B4-BE49-F238E27FC236}">
                <a16:creationId xmlns:a16="http://schemas.microsoft.com/office/drawing/2014/main" id="{EAB6D974-E4B2-F416-D365-C3E1CEC1BE87}"/>
              </a:ext>
            </a:extLst>
          </p:cNvPr>
          <p:cNvSpPr>
            <a:spLocks noChangeArrowheads="1"/>
          </p:cNvSpPr>
          <p:nvPr/>
        </p:nvSpPr>
        <p:spPr bwMode="auto">
          <a:xfrm>
            <a:off x="5699444" y="2951014"/>
            <a:ext cx="1130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en-US" altLang="zh-CN" sz="1200" dirty="0">
                <a:solidFill>
                  <a:prstClr val="white"/>
                </a:solidFill>
                <a:latin typeface="Times New Roman" panose="02020603050405020304" pitchFamily="18" charset="0"/>
                <a:ea typeface="+mn-ea"/>
                <a:cs typeface="Times New Roman" panose="02020603050405020304" pitchFamily="18" charset="0"/>
                <a:sym typeface="+mn-lt"/>
              </a:rPr>
              <a:t>Benefits of AI in Agriculture</a:t>
            </a:r>
            <a:endParaRPr lang="zh-CN" altLang="en-US" sz="1200" dirty="0">
              <a:solidFill>
                <a:prstClr val="white"/>
              </a:solidFill>
              <a:latin typeface="Times New Roman" panose="02020603050405020304" pitchFamily="18" charset="0"/>
              <a:ea typeface="+mn-ea"/>
              <a:cs typeface="Times New Roman" panose="02020603050405020304" pitchFamily="18" charset="0"/>
              <a:sym typeface="+mn-lt"/>
            </a:endParaRPr>
          </a:p>
        </p:txBody>
      </p:sp>
      <p:sp>
        <p:nvSpPr>
          <p:cNvPr id="29" name="文本框 37">
            <a:extLst>
              <a:ext uri="{FF2B5EF4-FFF2-40B4-BE49-F238E27FC236}">
                <a16:creationId xmlns:a16="http://schemas.microsoft.com/office/drawing/2014/main" id="{4FBE1648-D9AD-D9A7-5FB8-A01A1760A0FB}"/>
              </a:ext>
            </a:extLst>
          </p:cNvPr>
          <p:cNvSpPr>
            <a:spLocks noChangeArrowheads="1"/>
          </p:cNvSpPr>
          <p:nvPr/>
        </p:nvSpPr>
        <p:spPr bwMode="auto">
          <a:xfrm>
            <a:off x="7704422" y="2900719"/>
            <a:ext cx="9857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en-US" altLang="zh-CN" sz="1200" dirty="0">
                <a:solidFill>
                  <a:srgbClr val="705834"/>
                </a:solidFill>
                <a:latin typeface="Times New Roman" panose="02020603050405020304" pitchFamily="18" charset="0"/>
                <a:ea typeface="+mn-ea"/>
                <a:cs typeface="Times New Roman" panose="02020603050405020304" pitchFamily="18" charset="0"/>
                <a:sym typeface="+mn-lt"/>
              </a:rPr>
              <a:t>Challenges and Future Prospects</a:t>
            </a:r>
            <a:endParaRPr lang="zh-CN" altLang="en-US" sz="1200" dirty="0">
              <a:solidFill>
                <a:srgbClr val="705834"/>
              </a:solidFill>
              <a:latin typeface="Times New Roman" panose="02020603050405020304" pitchFamily="18" charset="0"/>
              <a:ea typeface="+mn-ea"/>
              <a:cs typeface="Times New Roman" panose="02020603050405020304" pitchFamily="18" charset="0"/>
              <a:sym typeface="+mn-lt"/>
            </a:endParaRPr>
          </a:p>
        </p:txBody>
      </p:sp>
      <p:sp>
        <p:nvSpPr>
          <p:cNvPr id="30" name="文本框 37">
            <a:extLst>
              <a:ext uri="{FF2B5EF4-FFF2-40B4-BE49-F238E27FC236}">
                <a16:creationId xmlns:a16="http://schemas.microsoft.com/office/drawing/2014/main" id="{3F6B6CAB-1F6F-D752-D281-14A475C9B2B5}"/>
              </a:ext>
            </a:extLst>
          </p:cNvPr>
          <p:cNvSpPr>
            <a:spLocks noChangeArrowheads="1"/>
          </p:cNvSpPr>
          <p:nvPr/>
        </p:nvSpPr>
        <p:spPr bwMode="auto">
          <a:xfrm>
            <a:off x="9693567" y="3085384"/>
            <a:ext cx="88678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en-US" altLang="zh-CN" sz="1200" dirty="0">
                <a:solidFill>
                  <a:prstClr val="white"/>
                </a:solidFill>
                <a:latin typeface="Times New Roman" panose="02020603050405020304" pitchFamily="18" charset="0"/>
                <a:ea typeface="+mn-ea"/>
                <a:cs typeface="Times New Roman" panose="02020603050405020304" pitchFamily="18" charset="0"/>
                <a:sym typeface="+mn-lt"/>
              </a:rPr>
              <a:t>Conclusion</a:t>
            </a:r>
            <a:endParaRPr lang="zh-CN" altLang="en-US" sz="1200" dirty="0">
              <a:solidFill>
                <a:prstClr val="white"/>
              </a:solidFill>
              <a:latin typeface="Times New Roman" panose="02020603050405020304" pitchFamily="18" charset="0"/>
              <a:ea typeface="+mn-ea"/>
              <a:cs typeface="Times New Roman" panose="02020603050405020304" pitchFamily="18" charset="0"/>
              <a:sym typeface="+mn-lt"/>
            </a:endParaRPr>
          </a:p>
        </p:txBody>
      </p:sp>
      <p:sp>
        <p:nvSpPr>
          <p:cNvPr id="40" name="文本框 37">
            <a:extLst>
              <a:ext uri="{FF2B5EF4-FFF2-40B4-BE49-F238E27FC236}">
                <a16:creationId xmlns:a16="http://schemas.microsoft.com/office/drawing/2014/main" id="{B2FBDAA4-44A3-4286-F9B1-9C1BCE1504B7}"/>
              </a:ext>
            </a:extLst>
          </p:cNvPr>
          <p:cNvSpPr>
            <a:spLocks noChangeArrowheads="1"/>
          </p:cNvSpPr>
          <p:nvPr/>
        </p:nvSpPr>
        <p:spPr bwMode="auto">
          <a:xfrm>
            <a:off x="3684001" y="1339631"/>
            <a:ext cx="9476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Font typeface="Arial" charset="0"/>
              <a:buNone/>
            </a:pPr>
            <a:r>
              <a:rPr lang="en-US" altLang="zh-CN" sz="1200" dirty="0">
                <a:solidFill>
                  <a:prstClr val="white"/>
                </a:solidFill>
                <a:latin typeface="Times New Roman" panose="02020603050405020304" pitchFamily="18" charset="0"/>
                <a:ea typeface="+mn-ea"/>
                <a:cs typeface="Times New Roman" panose="02020603050405020304" pitchFamily="18" charset="0"/>
                <a:sym typeface="+mn-lt"/>
              </a:rPr>
              <a:t>Introduction</a:t>
            </a:r>
            <a:endParaRPr lang="zh-CN" altLang="en-US" sz="1200" dirty="0">
              <a:solidFill>
                <a:prstClr val="white"/>
              </a:solidFill>
              <a:latin typeface="Times New Roman" panose="02020603050405020304" pitchFamily="18" charset="0"/>
              <a:ea typeface="+mn-ea"/>
              <a:cs typeface="Times New Roman" panose="02020603050405020304" pitchFamily="18" charset="0"/>
              <a:sym typeface="+mn-lt"/>
            </a:endParaRPr>
          </a:p>
        </p:txBody>
      </p:sp>
      <p:sp>
        <p:nvSpPr>
          <p:cNvPr id="41" name="文本框 37">
            <a:extLst>
              <a:ext uri="{FF2B5EF4-FFF2-40B4-BE49-F238E27FC236}">
                <a16:creationId xmlns:a16="http://schemas.microsoft.com/office/drawing/2014/main" id="{CFF63DE3-7B9C-E8E0-FAC2-32864F75857B}"/>
              </a:ext>
            </a:extLst>
          </p:cNvPr>
          <p:cNvSpPr>
            <a:spLocks noChangeArrowheads="1"/>
          </p:cNvSpPr>
          <p:nvPr/>
        </p:nvSpPr>
        <p:spPr bwMode="auto">
          <a:xfrm>
            <a:off x="5511650" y="1207257"/>
            <a:ext cx="1299738" cy="646331"/>
          </a:xfrm>
          <a:prstGeom prst="rect">
            <a:avLst/>
          </a:prstGeom>
          <a:noFill/>
          <a:ln>
            <a:noFill/>
          </a:ln>
        </p:spPr>
        <p:txBody>
          <a:bodyPr wrap="squar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Font typeface="Arial" charset="0"/>
              <a:buNone/>
            </a:pPr>
            <a:r>
              <a:rPr lang="en-US" altLang="zh-CN" sz="1200" dirty="0">
                <a:solidFill>
                  <a:srgbClr val="705834"/>
                </a:solidFill>
                <a:latin typeface="Times New Roman" panose="02020603050405020304" pitchFamily="18" charset="0"/>
                <a:ea typeface="+mn-ea"/>
                <a:cs typeface="Times New Roman" panose="02020603050405020304" pitchFamily="18" charset="0"/>
                <a:sym typeface="+mn-lt"/>
              </a:rPr>
              <a:t>Why Predictive Agriculture is Crucial</a:t>
            </a:r>
            <a:endParaRPr lang="zh-CN" altLang="en-US" sz="1200" dirty="0">
              <a:solidFill>
                <a:srgbClr val="705834"/>
              </a:solidFill>
              <a:latin typeface="Times New Roman" panose="02020603050405020304" pitchFamily="18" charset="0"/>
              <a:ea typeface="+mn-ea"/>
              <a:cs typeface="Times New Roman" panose="02020603050405020304" pitchFamily="18" charset="0"/>
              <a:sym typeface="+mn-lt"/>
            </a:endParaRPr>
          </a:p>
        </p:txBody>
      </p:sp>
      <p:sp>
        <p:nvSpPr>
          <p:cNvPr id="42" name="文本框 37">
            <a:extLst>
              <a:ext uri="{FF2B5EF4-FFF2-40B4-BE49-F238E27FC236}">
                <a16:creationId xmlns:a16="http://schemas.microsoft.com/office/drawing/2014/main" id="{04B95F51-96AB-D2B4-CBB3-21F2F39CCADA}"/>
              </a:ext>
            </a:extLst>
          </p:cNvPr>
          <p:cNvSpPr>
            <a:spLocks noChangeArrowheads="1"/>
          </p:cNvSpPr>
          <p:nvPr/>
        </p:nvSpPr>
        <p:spPr bwMode="auto">
          <a:xfrm>
            <a:off x="7567525" y="1062631"/>
            <a:ext cx="10293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Font typeface="Arial" charset="0"/>
              <a:buNone/>
            </a:pPr>
            <a:r>
              <a:rPr lang="en-US" altLang="zh-CN" sz="1200" dirty="0">
                <a:solidFill>
                  <a:prstClr val="white"/>
                </a:solidFill>
                <a:latin typeface="Times New Roman" panose="02020603050405020304" pitchFamily="18" charset="0"/>
                <a:ea typeface="+mn-ea"/>
                <a:cs typeface="Times New Roman" panose="02020603050405020304" pitchFamily="18" charset="0"/>
                <a:sym typeface="+mn-lt"/>
              </a:rPr>
              <a:t>AI in Agriculture: A Paradigm Shift</a:t>
            </a:r>
            <a:endParaRPr lang="zh-CN" altLang="en-US" sz="1200" dirty="0">
              <a:solidFill>
                <a:prstClr val="white"/>
              </a:solidFill>
              <a:latin typeface="Times New Roman" panose="02020603050405020304" pitchFamily="18" charset="0"/>
              <a:ea typeface="+mn-ea"/>
              <a:cs typeface="Times New Roman" panose="02020603050405020304" pitchFamily="18" charset="0"/>
              <a:sym typeface="+mn-lt"/>
            </a:endParaRPr>
          </a:p>
        </p:txBody>
      </p:sp>
      <p:sp>
        <p:nvSpPr>
          <p:cNvPr id="43" name="TextBox 42">
            <a:extLst>
              <a:ext uri="{FF2B5EF4-FFF2-40B4-BE49-F238E27FC236}">
                <a16:creationId xmlns:a16="http://schemas.microsoft.com/office/drawing/2014/main" id="{6596E180-6137-22D0-0483-4FE118D206F9}"/>
              </a:ext>
            </a:extLst>
          </p:cNvPr>
          <p:cNvSpPr txBox="1"/>
          <p:nvPr/>
        </p:nvSpPr>
        <p:spPr>
          <a:xfrm>
            <a:off x="250691" y="542821"/>
            <a:ext cx="2069255"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Content</a:t>
            </a: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345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50"/>
                                        <p:tgtEl>
                                          <p:spTgt spid="4"/>
                                        </p:tgtEl>
                                      </p:cBhvr>
                                    </p:animEffect>
                                  </p:childTnLst>
                                </p:cTn>
                              </p:par>
                              <p:par>
                                <p:cTn id="8" presetID="42" presetClass="path" presetSubtype="0" decel="100000" fill="hold" nodeType="withEffect">
                                  <p:stCondLst>
                                    <p:cond delay="500"/>
                                  </p:stCondLst>
                                  <p:childTnLst>
                                    <p:animMotion origin="layout" path="M 0 -1.85185E-6 L 0 0.25 " pathEditMode="relative" rAng="0" ptsTypes="AA">
                                      <p:cBhvr>
                                        <p:cTn id="9" dur="1250" spd="-100000" fill="hold"/>
                                        <p:tgtEl>
                                          <p:spTgt spid="4"/>
                                        </p:tgtEl>
                                        <p:attrNameLst>
                                          <p:attrName>ppt_x</p:attrName>
                                          <p:attrName>ppt_y</p:attrName>
                                        </p:attrNameLst>
                                      </p:cBhvr>
                                      <p:rCtr x="0" y="12500"/>
                                    </p:animMotion>
                                  </p:childTnLst>
                                </p:cTn>
                              </p:par>
                              <p:par>
                                <p:cTn id="10" presetID="22" presetClass="entr" presetSubtype="4" fill="hold" nodeType="withEffect">
                                  <p:stCondLst>
                                    <p:cond delay="75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1000"/>
                                        <p:tgtEl>
                                          <p:spTgt spid="5"/>
                                        </p:tgtEl>
                                      </p:cBhvr>
                                    </p:animEffect>
                                  </p:childTnLst>
                                </p:cTn>
                              </p:par>
                              <p:par>
                                <p:cTn id="13" presetID="10" presetClass="entr" presetSubtype="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50"/>
                                        <p:tgtEl>
                                          <p:spTgt spid="11"/>
                                        </p:tgtEl>
                                      </p:cBhvr>
                                    </p:animEffect>
                                  </p:childTnLst>
                                </p:cTn>
                              </p:par>
                              <p:par>
                                <p:cTn id="16" presetID="35" presetClass="path" presetSubtype="0" decel="100000" fill="hold" nodeType="withEffect">
                                  <p:stCondLst>
                                    <p:cond delay="1000"/>
                                  </p:stCondLst>
                                  <p:childTnLst>
                                    <p:animMotion origin="layout" path="M 6.25E-7 2.96296E-6 L -0.43789 0.89213 " pathEditMode="relative" rAng="0" ptsTypes="AA">
                                      <p:cBhvr>
                                        <p:cTn id="17" dur="1250" spd="-100000" fill="hold"/>
                                        <p:tgtEl>
                                          <p:spTgt spid="11"/>
                                        </p:tgtEl>
                                        <p:attrNameLst>
                                          <p:attrName>ppt_x</p:attrName>
                                          <p:attrName>ppt_y</p:attrName>
                                        </p:attrNameLst>
                                      </p:cBhvr>
                                      <p:rCtr x="-21888" y="44606"/>
                                    </p:animMotion>
                                  </p:childTnLst>
                                </p:cTn>
                              </p:par>
                              <p:par>
                                <p:cTn id="18" presetID="10" presetClass="entr" presetSubtype="0" fill="hold" nodeType="withEffect">
                                  <p:stCondLst>
                                    <p:cond delay="150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250"/>
                                        <p:tgtEl>
                                          <p:spTgt spid="14"/>
                                        </p:tgtEl>
                                      </p:cBhvr>
                                    </p:animEffect>
                                  </p:childTnLst>
                                </p:cTn>
                              </p:par>
                              <p:par>
                                <p:cTn id="21" presetID="35" presetClass="path" presetSubtype="0" decel="100000" fill="hold" nodeType="withEffect">
                                  <p:stCondLst>
                                    <p:cond delay="1500"/>
                                  </p:stCondLst>
                                  <p:childTnLst>
                                    <p:animMotion origin="layout" path="M 3.95833E-6 2.22222E-6 L -0.43789 0.89213 " pathEditMode="relative" rAng="0" ptsTypes="AA">
                                      <p:cBhvr>
                                        <p:cTn id="22" dur="1250" spd="-100000" fill="hold"/>
                                        <p:tgtEl>
                                          <p:spTgt spid="14"/>
                                        </p:tgtEl>
                                        <p:attrNameLst>
                                          <p:attrName>ppt_x</p:attrName>
                                          <p:attrName>ppt_y</p:attrName>
                                        </p:attrNameLst>
                                      </p:cBhvr>
                                      <p:rCtr x="-21901" y="44606"/>
                                    </p:animMotion>
                                  </p:childTnLst>
                                </p:cTn>
                              </p:par>
                              <p:par>
                                <p:cTn id="23" presetID="10" presetClass="entr" presetSubtype="0" fill="hold" nodeType="withEffect">
                                  <p:stCondLst>
                                    <p:cond delay="20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250"/>
                                        <p:tgtEl>
                                          <p:spTgt spid="17"/>
                                        </p:tgtEl>
                                      </p:cBhvr>
                                    </p:animEffect>
                                  </p:childTnLst>
                                </p:cTn>
                              </p:par>
                              <p:par>
                                <p:cTn id="26" presetID="35" presetClass="path" presetSubtype="0" decel="100000" fill="hold" nodeType="withEffect">
                                  <p:stCondLst>
                                    <p:cond delay="2000"/>
                                  </p:stCondLst>
                                  <p:childTnLst>
                                    <p:animMotion origin="layout" path="M -2.70833E-6 2.96296E-6 L -0.43789 0.89213 " pathEditMode="relative" rAng="0" ptsTypes="AA">
                                      <p:cBhvr>
                                        <p:cTn id="27" dur="1250" spd="-100000" fill="hold"/>
                                        <p:tgtEl>
                                          <p:spTgt spid="17"/>
                                        </p:tgtEl>
                                        <p:attrNameLst>
                                          <p:attrName>ppt_x</p:attrName>
                                          <p:attrName>ppt_y</p:attrName>
                                        </p:attrNameLst>
                                      </p:cBhvr>
                                      <p:rCtr x="-21901" y="44606"/>
                                    </p:animMotion>
                                  </p:childTnLst>
                                </p:cTn>
                              </p:par>
                              <p:par>
                                <p:cTn id="28" presetID="10" presetClass="entr" presetSubtype="0" fill="hold" nodeType="withEffect">
                                  <p:stCondLst>
                                    <p:cond delay="250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250"/>
                                        <p:tgtEl>
                                          <p:spTgt spid="20"/>
                                        </p:tgtEl>
                                      </p:cBhvr>
                                    </p:animEffect>
                                  </p:childTnLst>
                                </p:cTn>
                              </p:par>
                              <p:par>
                                <p:cTn id="31" presetID="35" presetClass="path" presetSubtype="0" decel="100000" fill="hold" nodeType="withEffect">
                                  <p:stCondLst>
                                    <p:cond delay="2500"/>
                                  </p:stCondLst>
                                  <p:childTnLst>
                                    <p:animMotion origin="layout" path="M -2.70833E-6 2.22222E-6 L -0.43789 0.89213 " pathEditMode="relative" rAng="0" ptsTypes="AA">
                                      <p:cBhvr>
                                        <p:cTn id="32" dur="1250" spd="-100000" fill="hold"/>
                                        <p:tgtEl>
                                          <p:spTgt spid="20"/>
                                        </p:tgtEl>
                                        <p:attrNameLst>
                                          <p:attrName>ppt_x</p:attrName>
                                          <p:attrName>ppt_y</p:attrName>
                                        </p:attrNameLst>
                                      </p:cBhvr>
                                      <p:rCtr x="-21901" y="44606"/>
                                    </p:animMotion>
                                  </p:childTnLst>
                                </p:cTn>
                              </p:par>
                              <p:par>
                                <p:cTn id="33" presetID="10" presetClass="entr" presetSubtype="0" fill="hold" nodeType="withEffect">
                                  <p:stCondLst>
                                    <p:cond delay="30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par>
                                <p:cTn id="36" presetID="35" presetClass="path" presetSubtype="0" decel="100000" fill="hold" nodeType="withEffect">
                                  <p:stCondLst>
                                    <p:cond delay="3000"/>
                                  </p:stCondLst>
                                  <p:childTnLst>
                                    <p:animMotion origin="layout" path="M -2.08333E-6 -1.85185E-6 L -0.43789 0.89213 " pathEditMode="relative" rAng="0" ptsTypes="AA">
                                      <p:cBhvr>
                                        <p:cTn id="37" dur="1250" spd="-100000" fill="hold"/>
                                        <p:tgtEl>
                                          <p:spTgt spid="23"/>
                                        </p:tgtEl>
                                        <p:attrNameLst>
                                          <p:attrName>ppt_x</p:attrName>
                                          <p:attrName>ppt_y</p:attrName>
                                        </p:attrNameLst>
                                      </p:cBhvr>
                                      <p:rCtr x="-21901" y="44606"/>
                                    </p:animMotion>
                                  </p:childTnLst>
                                </p:cTn>
                              </p:par>
                              <p:par>
                                <p:cTn id="38" presetID="10" presetClass="entr" presetSubtype="0" fill="hold" nodeType="withEffect">
                                  <p:stCondLst>
                                    <p:cond delay="100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250"/>
                                        <p:tgtEl>
                                          <p:spTgt spid="31"/>
                                        </p:tgtEl>
                                      </p:cBhvr>
                                    </p:animEffect>
                                  </p:childTnLst>
                                </p:cTn>
                              </p:par>
                              <p:par>
                                <p:cTn id="41" presetID="35" presetClass="path" presetSubtype="0" decel="100000" fill="hold" nodeType="withEffect">
                                  <p:stCondLst>
                                    <p:cond delay="1000"/>
                                  </p:stCondLst>
                                  <p:childTnLst>
                                    <p:animMotion origin="layout" path="M 1.66667E-6 -2.96296E-6 L -0.43789 0.89213 " pathEditMode="relative" rAng="0" ptsTypes="AA">
                                      <p:cBhvr>
                                        <p:cTn id="42" dur="1250" spd="-100000" fill="hold"/>
                                        <p:tgtEl>
                                          <p:spTgt spid="31"/>
                                        </p:tgtEl>
                                        <p:attrNameLst>
                                          <p:attrName>ppt_x</p:attrName>
                                          <p:attrName>ppt_y</p:attrName>
                                        </p:attrNameLst>
                                      </p:cBhvr>
                                      <p:rCtr x="-21901" y="44606"/>
                                    </p:animMotion>
                                  </p:childTnLst>
                                </p:cTn>
                              </p:par>
                              <p:par>
                                <p:cTn id="43" presetID="10" presetClass="entr" presetSubtype="0" fill="hold" nodeType="withEffect">
                                  <p:stCondLst>
                                    <p:cond delay="150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250"/>
                                        <p:tgtEl>
                                          <p:spTgt spid="34"/>
                                        </p:tgtEl>
                                      </p:cBhvr>
                                    </p:animEffect>
                                  </p:childTnLst>
                                </p:cTn>
                              </p:par>
                              <p:par>
                                <p:cTn id="46" presetID="35" presetClass="path" presetSubtype="0" decel="100000" fill="hold" nodeType="withEffect">
                                  <p:stCondLst>
                                    <p:cond delay="1500"/>
                                  </p:stCondLst>
                                  <p:childTnLst>
                                    <p:animMotion origin="layout" path="M 5E-6 -3.7037E-6 L -0.4379 0.89213 " pathEditMode="relative" rAng="0" ptsTypes="AA">
                                      <p:cBhvr>
                                        <p:cTn id="47" dur="1250" spd="-100000" fill="hold"/>
                                        <p:tgtEl>
                                          <p:spTgt spid="34"/>
                                        </p:tgtEl>
                                        <p:attrNameLst>
                                          <p:attrName>ppt_x</p:attrName>
                                          <p:attrName>ppt_y</p:attrName>
                                        </p:attrNameLst>
                                      </p:cBhvr>
                                      <p:rCtr x="-21901" y="44606"/>
                                    </p:animMotion>
                                  </p:childTnLst>
                                </p:cTn>
                              </p:par>
                              <p:par>
                                <p:cTn id="48" presetID="10" presetClass="entr" presetSubtype="0" fill="hold" nodeType="withEffect">
                                  <p:stCondLst>
                                    <p:cond delay="200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250"/>
                                        <p:tgtEl>
                                          <p:spTgt spid="37"/>
                                        </p:tgtEl>
                                      </p:cBhvr>
                                    </p:animEffect>
                                  </p:childTnLst>
                                </p:cTn>
                              </p:par>
                              <p:par>
                                <p:cTn id="51" presetID="35" presetClass="path" presetSubtype="0" decel="100000" fill="hold" nodeType="withEffect">
                                  <p:stCondLst>
                                    <p:cond delay="2000"/>
                                  </p:stCondLst>
                                  <p:childTnLst>
                                    <p:animMotion origin="layout" path="M -1.45833E-6 -2.96296E-6 L -0.43789 0.89213 " pathEditMode="relative" rAng="0" ptsTypes="AA">
                                      <p:cBhvr>
                                        <p:cTn id="52" dur="1250" spd="-100000" fill="hold"/>
                                        <p:tgtEl>
                                          <p:spTgt spid="37"/>
                                        </p:tgtEl>
                                        <p:attrNameLst>
                                          <p:attrName>ppt_x</p:attrName>
                                          <p:attrName>ppt_y</p:attrName>
                                        </p:attrNameLst>
                                      </p:cBhvr>
                                      <p:rCtr x="-21901" y="446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2">
            <a:extLst>
              <a:ext uri="{FF2B5EF4-FFF2-40B4-BE49-F238E27FC236}">
                <a16:creationId xmlns:a16="http://schemas.microsoft.com/office/drawing/2014/main" id="{E7AF1F94-D385-5B9B-7992-1D18FA5AA0C6}"/>
              </a:ext>
            </a:extLst>
          </p:cNvPr>
          <p:cNvGrpSpPr/>
          <p:nvPr/>
        </p:nvGrpSpPr>
        <p:grpSpPr>
          <a:xfrm>
            <a:off x="1390579" y="1945775"/>
            <a:ext cx="9431935" cy="3250554"/>
            <a:chOff x="1380032" y="1967820"/>
            <a:chExt cx="9431935" cy="3250554"/>
          </a:xfrm>
        </p:grpSpPr>
        <p:grpSp>
          <p:nvGrpSpPr>
            <p:cNvPr id="8" name="组合 4">
              <a:extLst>
                <a:ext uri="{FF2B5EF4-FFF2-40B4-BE49-F238E27FC236}">
                  <a16:creationId xmlns:a16="http://schemas.microsoft.com/office/drawing/2014/main" id="{ADB666FF-9D41-9D8A-CC97-58483E2739C5}"/>
                </a:ext>
              </a:extLst>
            </p:cNvPr>
            <p:cNvGrpSpPr/>
            <p:nvPr/>
          </p:nvGrpSpPr>
          <p:grpSpPr>
            <a:xfrm>
              <a:off x="1380032" y="1967820"/>
              <a:ext cx="9431935" cy="3250554"/>
              <a:chOff x="2209628" y="1928028"/>
              <a:chExt cx="7965885" cy="2745305"/>
            </a:xfrm>
          </p:grpSpPr>
          <p:sp>
            <p:nvSpPr>
              <p:cNvPr id="18" name="椭圆 37">
                <a:extLst>
                  <a:ext uri="{FF2B5EF4-FFF2-40B4-BE49-F238E27FC236}">
                    <a16:creationId xmlns:a16="http://schemas.microsoft.com/office/drawing/2014/main" id="{E65AFFE4-E259-FDA0-87F9-C224E33667CD}"/>
                  </a:ext>
                </a:extLst>
              </p:cNvPr>
              <p:cNvSpPr/>
              <p:nvPr/>
            </p:nvSpPr>
            <p:spPr>
              <a:xfrm>
                <a:off x="4819918" y="1928028"/>
                <a:ext cx="2745305" cy="2745305"/>
              </a:xfrm>
              <a:prstGeom prst="ellipse">
                <a:avLst/>
              </a:prstGeom>
              <a:noFill/>
              <a:ln>
                <a:solidFill>
                  <a:srgbClr val="70583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sym typeface="+mn-lt"/>
                </a:endParaRPr>
              </a:p>
            </p:txBody>
          </p:sp>
          <p:sp>
            <p:nvSpPr>
              <p:cNvPr id="19" name="椭圆 38">
                <a:extLst>
                  <a:ext uri="{FF2B5EF4-FFF2-40B4-BE49-F238E27FC236}">
                    <a16:creationId xmlns:a16="http://schemas.microsoft.com/office/drawing/2014/main" id="{4C600E0F-4922-6F0F-37B6-3310A6784CB2}"/>
                  </a:ext>
                </a:extLst>
              </p:cNvPr>
              <p:cNvSpPr/>
              <p:nvPr/>
            </p:nvSpPr>
            <p:spPr>
              <a:xfrm>
                <a:off x="2209628" y="1928028"/>
                <a:ext cx="2745305" cy="2745305"/>
              </a:xfrm>
              <a:prstGeom prst="ellipse">
                <a:avLst/>
              </a:prstGeom>
              <a:noFill/>
              <a:ln>
                <a:solidFill>
                  <a:srgbClr val="A2BA3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sym typeface="+mn-lt"/>
                </a:endParaRPr>
              </a:p>
            </p:txBody>
          </p:sp>
          <p:sp>
            <p:nvSpPr>
              <p:cNvPr id="20" name="椭圆 39">
                <a:extLst>
                  <a:ext uri="{FF2B5EF4-FFF2-40B4-BE49-F238E27FC236}">
                    <a16:creationId xmlns:a16="http://schemas.microsoft.com/office/drawing/2014/main" id="{E5518CD4-1A72-4E38-45F8-545534DB0ED9}"/>
                  </a:ext>
                </a:extLst>
              </p:cNvPr>
              <p:cNvSpPr/>
              <p:nvPr/>
            </p:nvSpPr>
            <p:spPr>
              <a:xfrm>
                <a:off x="7430208" y="1928028"/>
                <a:ext cx="2745305" cy="2745305"/>
              </a:xfrm>
              <a:prstGeom prst="ellipse">
                <a:avLst/>
              </a:prstGeom>
              <a:noFill/>
              <a:ln>
                <a:solidFill>
                  <a:srgbClr val="A2BA3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21" name="椭圆 40">
                <a:extLst>
                  <a:ext uri="{FF2B5EF4-FFF2-40B4-BE49-F238E27FC236}">
                    <a16:creationId xmlns:a16="http://schemas.microsoft.com/office/drawing/2014/main" id="{A978201F-B0C8-472F-896E-E3DAED3B83E5}"/>
                  </a:ext>
                </a:extLst>
              </p:cNvPr>
              <p:cNvSpPr/>
              <p:nvPr/>
            </p:nvSpPr>
            <p:spPr>
              <a:xfrm>
                <a:off x="2378242" y="2164150"/>
                <a:ext cx="393948" cy="393948"/>
              </a:xfrm>
              <a:prstGeom prst="ellipse">
                <a:avLst/>
              </a:prstGeom>
              <a:solidFill>
                <a:srgbClr val="C9C7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Times New Roman" panose="02020603050405020304" pitchFamily="18" charset="0"/>
                    <a:cs typeface="Times New Roman" panose="02020603050405020304" pitchFamily="18" charset="0"/>
                    <a:sym typeface="+mn-lt"/>
                  </a:rPr>
                  <a:t>1</a:t>
                </a:r>
                <a:endParaRPr lang="zh-CN" altLang="en-US">
                  <a:latin typeface="Times New Roman" panose="02020603050405020304" pitchFamily="18" charset="0"/>
                  <a:cs typeface="Times New Roman" panose="02020603050405020304" pitchFamily="18" charset="0"/>
                  <a:sym typeface="+mn-lt"/>
                </a:endParaRPr>
              </a:p>
            </p:txBody>
          </p:sp>
          <p:sp>
            <p:nvSpPr>
              <p:cNvPr id="22" name="椭圆 41">
                <a:extLst>
                  <a:ext uri="{FF2B5EF4-FFF2-40B4-BE49-F238E27FC236}">
                    <a16:creationId xmlns:a16="http://schemas.microsoft.com/office/drawing/2014/main" id="{6A076F01-8710-623E-B9AB-098D1BFB30B5}"/>
                  </a:ext>
                </a:extLst>
              </p:cNvPr>
              <p:cNvSpPr/>
              <p:nvPr/>
            </p:nvSpPr>
            <p:spPr>
              <a:xfrm>
                <a:off x="4988532" y="2164150"/>
                <a:ext cx="393948" cy="393948"/>
              </a:xfrm>
              <a:prstGeom prst="ellipse">
                <a:avLst/>
              </a:prstGeom>
              <a:solidFill>
                <a:srgbClr val="A2BA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Times New Roman" panose="02020603050405020304" pitchFamily="18" charset="0"/>
                    <a:cs typeface="Times New Roman" panose="02020603050405020304" pitchFamily="18" charset="0"/>
                    <a:sym typeface="+mn-lt"/>
                  </a:rPr>
                  <a:t>2</a:t>
                </a:r>
                <a:endParaRPr lang="zh-CN" altLang="en-US">
                  <a:latin typeface="Times New Roman" panose="02020603050405020304" pitchFamily="18" charset="0"/>
                  <a:cs typeface="Times New Roman" panose="02020603050405020304" pitchFamily="18" charset="0"/>
                  <a:sym typeface="+mn-lt"/>
                </a:endParaRPr>
              </a:p>
            </p:txBody>
          </p:sp>
          <p:sp>
            <p:nvSpPr>
              <p:cNvPr id="23" name="椭圆 42">
                <a:extLst>
                  <a:ext uri="{FF2B5EF4-FFF2-40B4-BE49-F238E27FC236}">
                    <a16:creationId xmlns:a16="http://schemas.microsoft.com/office/drawing/2014/main" id="{F7B7DE2E-6373-16E5-8450-9597DEE1C759}"/>
                  </a:ext>
                </a:extLst>
              </p:cNvPr>
              <p:cNvSpPr/>
              <p:nvPr/>
            </p:nvSpPr>
            <p:spPr>
              <a:xfrm>
                <a:off x="7598822" y="2164150"/>
                <a:ext cx="393948" cy="393948"/>
              </a:xfrm>
              <a:prstGeom prst="ellipse">
                <a:avLst/>
              </a:prstGeom>
              <a:solidFill>
                <a:srgbClr val="C9C7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Times New Roman" panose="02020603050405020304" pitchFamily="18" charset="0"/>
                    <a:cs typeface="Times New Roman" panose="02020603050405020304" pitchFamily="18" charset="0"/>
                    <a:sym typeface="+mn-lt"/>
                  </a:rPr>
                  <a:t>3</a:t>
                </a:r>
                <a:endParaRPr lang="zh-CN" altLang="en-US">
                  <a:latin typeface="Times New Roman" panose="02020603050405020304" pitchFamily="18" charset="0"/>
                  <a:cs typeface="Times New Roman" panose="02020603050405020304" pitchFamily="18" charset="0"/>
                  <a:sym typeface="+mn-lt"/>
                </a:endParaRPr>
              </a:p>
            </p:txBody>
          </p:sp>
        </p:grpSp>
        <p:grpSp>
          <p:nvGrpSpPr>
            <p:cNvPr id="9" name="组合 10">
              <a:extLst>
                <a:ext uri="{FF2B5EF4-FFF2-40B4-BE49-F238E27FC236}">
                  <a16:creationId xmlns:a16="http://schemas.microsoft.com/office/drawing/2014/main" id="{1EABBF24-32C5-C3EA-5EF2-83F0E75FB465}"/>
                </a:ext>
              </a:extLst>
            </p:cNvPr>
            <p:cNvGrpSpPr/>
            <p:nvPr/>
          </p:nvGrpSpPr>
          <p:grpSpPr>
            <a:xfrm>
              <a:off x="1554765" y="2723518"/>
              <a:ext cx="2839969" cy="1733918"/>
              <a:chOff x="1554765" y="2723518"/>
              <a:chExt cx="2839969" cy="1733918"/>
            </a:xfrm>
          </p:grpSpPr>
          <p:sp>
            <p:nvSpPr>
              <p:cNvPr id="16" name="文本框 43">
                <a:extLst>
                  <a:ext uri="{FF2B5EF4-FFF2-40B4-BE49-F238E27FC236}">
                    <a16:creationId xmlns:a16="http://schemas.microsoft.com/office/drawing/2014/main" id="{DCC7D55C-9658-C150-895D-12ABAB84BF03}"/>
                  </a:ext>
                </a:extLst>
              </p:cNvPr>
              <p:cNvSpPr txBox="1"/>
              <p:nvPr/>
            </p:nvSpPr>
            <p:spPr>
              <a:xfrm>
                <a:off x="1886266" y="2723518"/>
                <a:ext cx="2182303" cy="523220"/>
              </a:xfrm>
              <a:prstGeom prst="rect">
                <a:avLst/>
              </a:prstGeom>
              <a:noFill/>
            </p:spPr>
            <p:txBody>
              <a:bodyPr wrap="square" rtlCol="0">
                <a:spAutoFit/>
              </a:bodyPr>
              <a:lstStyle/>
              <a:p>
                <a:pPr algn="ctr"/>
                <a:r>
                  <a:rPr lang="en-US" altLang="zh-CN" sz="1400" b="1" dirty="0">
                    <a:solidFill>
                      <a:srgbClr val="A2BA30"/>
                    </a:solidFill>
                    <a:latin typeface="Times New Roman" panose="02020603050405020304" pitchFamily="18" charset="0"/>
                    <a:cs typeface="Times New Roman" panose="02020603050405020304" pitchFamily="18" charset="0"/>
                    <a:sym typeface="+mn-lt"/>
                  </a:rPr>
                  <a:t>Definition of Predictive Agriculture</a:t>
                </a:r>
                <a:endParaRPr lang="zh-CN" altLang="en-US" sz="1400" b="1" dirty="0">
                  <a:solidFill>
                    <a:srgbClr val="A2BA30"/>
                  </a:solidFill>
                  <a:latin typeface="Times New Roman" panose="02020603050405020304" pitchFamily="18" charset="0"/>
                  <a:cs typeface="Times New Roman" panose="02020603050405020304" pitchFamily="18" charset="0"/>
                  <a:sym typeface="+mn-lt"/>
                </a:endParaRPr>
              </a:p>
            </p:txBody>
          </p:sp>
          <p:sp>
            <p:nvSpPr>
              <p:cNvPr id="17" name="矩形 44">
                <a:extLst>
                  <a:ext uri="{FF2B5EF4-FFF2-40B4-BE49-F238E27FC236}">
                    <a16:creationId xmlns:a16="http://schemas.microsoft.com/office/drawing/2014/main" id="{99B05896-0BEE-AA83-20AE-39C4A24B3419}"/>
                  </a:ext>
                </a:extLst>
              </p:cNvPr>
              <p:cNvSpPr/>
              <p:nvPr/>
            </p:nvSpPr>
            <p:spPr>
              <a:xfrm>
                <a:off x="1554765" y="3290322"/>
                <a:ext cx="2839969" cy="1167114"/>
              </a:xfrm>
              <a:prstGeom prst="rect">
                <a:avLst/>
              </a:prstGeom>
            </p:spPr>
            <p:txBody>
              <a:bodyPr wrap="square">
                <a:spAutoFit/>
              </a:bodyPr>
              <a:lstStyle/>
              <a:p>
                <a:pPr algn="ctr">
                  <a:lnSpc>
                    <a:spcPct val="150000"/>
                  </a:lnSpc>
                </a:pPr>
                <a:r>
                  <a:rPr lang="en-US" altLang="zh-CN" sz="1200" dirty="0">
                    <a:latin typeface="Times New Roman" panose="02020603050405020304" pitchFamily="18" charset="0"/>
                    <a:cs typeface="Times New Roman" panose="02020603050405020304" pitchFamily="18" charset="0"/>
                    <a:sym typeface="+mn-lt"/>
                  </a:rPr>
                  <a:t>Predictive agriculture employs data analytics and technology to anticipate crop outcomes and improve farming strategies, enhancing productivity and sustainability.</a:t>
                </a:r>
                <a:endParaRPr lang="zh-CN" altLang="en-US" sz="1200" dirty="0">
                  <a:latin typeface="Times New Roman" panose="02020603050405020304" pitchFamily="18" charset="0"/>
                  <a:cs typeface="Times New Roman" panose="02020603050405020304" pitchFamily="18" charset="0"/>
                  <a:sym typeface="+mn-lt"/>
                </a:endParaRPr>
              </a:p>
            </p:txBody>
          </p:sp>
        </p:grpSp>
        <p:grpSp>
          <p:nvGrpSpPr>
            <p:cNvPr id="10" name="组合 45">
              <a:extLst>
                <a:ext uri="{FF2B5EF4-FFF2-40B4-BE49-F238E27FC236}">
                  <a16:creationId xmlns:a16="http://schemas.microsoft.com/office/drawing/2014/main" id="{58164494-688D-F8FE-DC8C-AC3E6208BB6E}"/>
                </a:ext>
              </a:extLst>
            </p:cNvPr>
            <p:cNvGrpSpPr/>
            <p:nvPr/>
          </p:nvGrpSpPr>
          <p:grpSpPr>
            <a:xfrm>
              <a:off x="7819026" y="2684500"/>
              <a:ext cx="2827307" cy="2258298"/>
              <a:chOff x="1637645" y="2694169"/>
              <a:chExt cx="2827307" cy="2258298"/>
            </a:xfrm>
          </p:grpSpPr>
          <p:sp>
            <p:nvSpPr>
              <p:cNvPr id="14" name="文本框 46">
                <a:extLst>
                  <a:ext uri="{FF2B5EF4-FFF2-40B4-BE49-F238E27FC236}">
                    <a16:creationId xmlns:a16="http://schemas.microsoft.com/office/drawing/2014/main" id="{81235C96-4D2C-3F9B-A1D9-99535771B43F}"/>
                  </a:ext>
                </a:extLst>
              </p:cNvPr>
              <p:cNvSpPr txBox="1"/>
              <p:nvPr/>
            </p:nvSpPr>
            <p:spPr>
              <a:xfrm>
                <a:off x="1886265" y="2694169"/>
                <a:ext cx="2415528" cy="523220"/>
              </a:xfrm>
              <a:prstGeom prst="rect">
                <a:avLst/>
              </a:prstGeom>
              <a:noFill/>
            </p:spPr>
            <p:txBody>
              <a:bodyPr wrap="square" rtlCol="0">
                <a:spAutoFit/>
              </a:bodyPr>
              <a:lstStyle/>
              <a:p>
                <a:pPr algn="ctr"/>
                <a:r>
                  <a:rPr lang="en-US" altLang="zh-CN" sz="1400" b="1" dirty="0">
                    <a:solidFill>
                      <a:srgbClr val="A2BA30"/>
                    </a:solidFill>
                    <a:latin typeface="Times New Roman" panose="02020603050405020304" pitchFamily="18" charset="0"/>
                    <a:cs typeface="Times New Roman" panose="02020603050405020304" pitchFamily="18" charset="0"/>
                    <a:sym typeface="+mn-lt"/>
                  </a:rPr>
                  <a:t>Overview of AI in Agriculture</a:t>
                </a:r>
                <a:endParaRPr lang="zh-CN" altLang="en-US" sz="1400" b="1" dirty="0">
                  <a:solidFill>
                    <a:srgbClr val="A2BA30"/>
                  </a:solidFill>
                  <a:latin typeface="Times New Roman" panose="02020603050405020304" pitchFamily="18" charset="0"/>
                  <a:cs typeface="Times New Roman" panose="02020603050405020304" pitchFamily="18" charset="0"/>
                  <a:sym typeface="+mn-lt"/>
                </a:endParaRPr>
              </a:p>
            </p:txBody>
          </p:sp>
          <p:sp>
            <p:nvSpPr>
              <p:cNvPr id="15" name="矩形 47">
                <a:extLst>
                  <a:ext uri="{FF2B5EF4-FFF2-40B4-BE49-F238E27FC236}">
                    <a16:creationId xmlns:a16="http://schemas.microsoft.com/office/drawing/2014/main" id="{56D8BFF6-9602-C887-0531-78C2C3358F4D}"/>
                  </a:ext>
                </a:extLst>
              </p:cNvPr>
              <p:cNvSpPr/>
              <p:nvPr/>
            </p:nvSpPr>
            <p:spPr>
              <a:xfrm>
                <a:off x="1637645" y="3231355"/>
                <a:ext cx="2827307" cy="1721112"/>
              </a:xfrm>
              <a:prstGeom prst="rect">
                <a:avLst/>
              </a:prstGeom>
            </p:spPr>
            <p:txBody>
              <a:bodyPr wrap="square">
                <a:spAutoFit/>
              </a:bodyPr>
              <a:lstStyle/>
              <a:p>
                <a:pPr algn="ctr">
                  <a:lnSpc>
                    <a:spcPct val="150000"/>
                  </a:lnSpc>
                </a:pPr>
                <a:r>
                  <a:rPr lang="en-US" altLang="zh-CN" sz="1200" dirty="0">
                    <a:latin typeface="Times New Roman" panose="02020603050405020304" pitchFamily="18" charset="0"/>
                    <a:cs typeface="Times New Roman" panose="02020603050405020304" pitchFamily="18" charset="0"/>
                    <a:sym typeface="+mn-lt"/>
                  </a:rPr>
                  <a:t>AI in agriculture harnesses advanced technology to automate and improve farming operations, leading to increased productivity, reduced resource wastage, and enhanced decision-making for sustainable food production.</a:t>
                </a:r>
                <a:endParaRPr lang="zh-CN" altLang="en-US" sz="1200" dirty="0">
                  <a:latin typeface="Times New Roman" panose="02020603050405020304" pitchFamily="18" charset="0"/>
                  <a:cs typeface="Times New Roman" panose="02020603050405020304" pitchFamily="18" charset="0"/>
                  <a:sym typeface="+mn-lt"/>
                </a:endParaRPr>
              </a:p>
            </p:txBody>
          </p:sp>
        </p:grpSp>
        <p:grpSp>
          <p:nvGrpSpPr>
            <p:cNvPr id="11" name="组合 48">
              <a:extLst>
                <a:ext uri="{FF2B5EF4-FFF2-40B4-BE49-F238E27FC236}">
                  <a16:creationId xmlns:a16="http://schemas.microsoft.com/office/drawing/2014/main" id="{24BDE182-5C10-11D1-74C0-A8AFD320BEE6}"/>
                </a:ext>
              </a:extLst>
            </p:cNvPr>
            <p:cNvGrpSpPr/>
            <p:nvPr/>
          </p:nvGrpSpPr>
          <p:grpSpPr>
            <a:xfrm>
              <a:off x="4706576" y="2713849"/>
              <a:ext cx="2778849" cy="2297317"/>
              <a:chOff x="1585168" y="2723518"/>
              <a:chExt cx="2778849" cy="2297317"/>
            </a:xfrm>
          </p:grpSpPr>
          <p:sp>
            <p:nvSpPr>
              <p:cNvPr id="12" name="文本框 49">
                <a:extLst>
                  <a:ext uri="{FF2B5EF4-FFF2-40B4-BE49-F238E27FC236}">
                    <a16:creationId xmlns:a16="http://schemas.microsoft.com/office/drawing/2014/main" id="{CBAF3FB3-D2A6-D3E8-33F3-7862DAA919C5}"/>
                  </a:ext>
                </a:extLst>
              </p:cNvPr>
              <p:cNvSpPr txBox="1"/>
              <p:nvPr/>
            </p:nvSpPr>
            <p:spPr>
              <a:xfrm>
                <a:off x="1663510" y="2723518"/>
                <a:ext cx="2534205" cy="523220"/>
              </a:xfrm>
              <a:prstGeom prst="rect">
                <a:avLst/>
              </a:prstGeom>
              <a:noFill/>
            </p:spPr>
            <p:txBody>
              <a:bodyPr wrap="square" rtlCol="0">
                <a:spAutoFit/>
              </a:bodyPr>
              <a:lstStyle/>
              <a:p>
                <a:pPr algn="ctr"/>
                <a:r>
                  <a:rPr lang="en-US" altLang="zh-CN" sz="1400" b="1" dirty="0">
                    <a:solidFill>
                      <a:srgbClr val="705834"/>
                    </a:solidFill>
                    <a:latin typeface="Times New Roman" panose="02020603050405020304" pitchFamily="18" charset="0"/>
                    <a:cs typeface="Times New Roman" panose="02020603050405020304" pitchFamily="18" charset="0"/>
                    <a:sym typeface="+mn-lt"/>
                  </a:rPr>
                  <a:t>Importance of Agriculture in Global Economy</a:t>
                </a:r>
                <a:endParaRPr lang="zh-CN" altLang="en-US" sz="1400" b="1" dirty="0">
                  <a:solidFill>
                    <a:srgbClr val="705834"/>
                  </a:solidFill>
                  <a:latin typeface="Times New Roman" panose="02020603050405020304" pitchFamily="18" charset="0"/>
                  <a:cs typeface="Times New Roman" panose="02020603050405020304" pitchFamily="18" charset="0"/>
                  <a:sym typeface="+mn-lt"/>
                </a:endParaRPr>
              </a:p>
            </p:txBody>
          </p:sp>
          <p:sp>
            <p:nvSpPr>
              <p:cNvPr id="13" name="矩形 50">
                <a:extLst>
                  <a:ext uri="{FF2B5EF4-FFF2-40B4-BE49-F238E27FC236}">
                    <a16:creationId xmlns:a16="http://schemas.microsoft.com/office/drawing/2014/main" id="{B3AE76B6-CB22-95F8-677C-CD78D6AD4223}"/>
                  </a:ext>
                </a:extLst>
              </p:cNvPr>
              <p:cNvSpPr/>
              <p:nvPr/>
            </p:nvSpPr>
            <p:spPr>
              <a:xfrm>
                <a:off x="1585168" y="3299723"/>
                <a:ext cx="2778849" cy="1721112"/>
              </a:xfrm>
              <a:prstGeom prst="rect">
                <a:avLst/>
              </a:prstGeom>
            </p:spPr>
            <p:txBody>
              <a:bodyPr wrap="square">
                <a:spAutoFit/>
              </a:bodyPr>
              <a:lstStyle/>
              <a:p>
                <a:pPr algn="ctr">
                  <a:lnSpc>
                    <a:spcPct val="150000"/>
                  </a:lnSpc>
                </a:pPr>
                <a:r>
                  <a:rPr lang="en-US" altLang="zh-CN" sz="1200" dirty="0">
                    <a:latin typeface="Times New Roman" panose="02020603050405020304" pitchFamily="18" charset="0"/>
                    <a:cs typeface="Times New Roman" panose="02020603050405020304" pitchFamily="18" charset="0"/>
                    <a:sym typeface="+mn-lt"/>
                  </a:rPr>
                  <a:t>Agriculture is a fundamental pillar of the global economy, influencing trade, industry, and livelihoods, and it's essential for ensuring food production, economic growth, and rural development on a global scale.</a:t>
                </a:r>
                <a:endParaRPr lang="zh-CN" altLang="en-US" sz="1200" dirty="0">
                  <a:latin typeface="Times New Roman" panose="02020603050405020304" pitchFamily="18" charset="0"/>
                  <a:cs typeface="Times New Roman" panose="02020603050405020304" pitchFamily="18" charset="0"/>
                  <a:sym typeface="+mn-lt"/>
                </a:endParaRPr>
              </a:p>
            </p:txBody>
          </p:sp>
        </p:grpSp>
      </p:grpSp>
      <p:sp>
        <p:nvSpPr>
          <p:cNvPr id="24" name="TextBox 23">
            <a:extLst>
              <a:ext uri="{FF2B5EF4-FFF2-40B4-BE49-F238E27FC236}">
                <a16:creationId xmlns:a16="http://schemas.microsoft.com/office/drawing/2014/main" id="{C68C1748-0051-971F-96FE-0B1BA77DEE00}"/>
              </a:ext>
            </a:extLst>
          </p:cNvPr>
          <p:cNvSpPr txBox="1"/>
          <p:nvPr/>
        </p:nvSpPr>
        <p:spPr>
          <a:xfrm>
            <a:off x="250691" y="542821"/>
            <a:ext cx="2629242"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1. Introduction</a:t>
            </a: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8957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A6A43E-3FD4-2977-94D5-3E8747F08DB9}"/>
              </a:ext>
            </a:extLst>
          </p:cNvPr>
          <p:cNvSpPr>
            <a:spLocks noGrp="1"/>
          </p:cNvSpPr>
          <p:nvPr>
            <p:ph type="title"/>
          </p:nvPr>
        </p:nvSpPr>
        <p:spPr>
          <a:xfrm>
            <a:off x="580814" y="415713"/>
            <a:ext cx="11029527" cy="1584960"/>
          </a:xfrm>
          <a:solidFill>
            <a:schemeClr val="accent2"/>
          </a:solidFill>
          <a:ln w="76200">
            <a:noFill/>
            <a:prstDash val="solid"/>
          </a:ln>
        </p:spPr>
        <p:style>
          <a:lnRef idx="2">
            <a:schemeClr val="accent2"/>
          </a:lnRef>
          <a:fillRef idx="1">
            <a:schemeClr val="lt1"/>
          </a:fillRef>
          <a:effectRef idx="0">
            <a:schemeClr val="accent2"/>
          </a:effectRef>
          <a:fontRef idx="minor">
            <a:schemeClr val="dk1"/>
          </a:fontRef>
        </p:style>
        <p:txBody>
          <a:bodyPr anchor="ctr">
            <a:normAutofit fontScale="90000"/>
          </a:bodyPr>
          <a:lstStyle/>
          <a:p>
            <a:pPr algn="ctr"/>
            <a:r>
              <a:rPr lang="en-US" altLang="en-GB" sz="6000" dirty="0">
                <a:solidFill>
                  <a:schemeClr val="bg1"/>
                </a:solidFill>
              </a:rPr>
              <a:t>Where are the Typists?                      What of the then “NITEL Boys”?</a:t>
            </a:r>
            <a:endParaRPr lang="en-US" sz="6000" dirty="0">
              <a:solidFill>
                <a:schemeClr val="bg1"/>
              </a:solidFill>
            </a:endParaRPr>
          </a:p>
        </p:txBody>
      </p:sp>
      <p:graphicFrame>
        <p:nvGraphicFramePr>
          <p:cNvPr id="5" name="Object 4">
            <a:extLst>
              <a:ext uri="{FF2B5EF4-FFF2-40B4-BE49-F238E27FC236}">
                <a16:creationId xmlns:a16="http://schemas.microsoft.com/office/drawing/2014/main" id="{13762E6D-2987-3270-24F8-85CA00F9F6F0}"/>
              </a:ext>
            </a:extLst>
          </p:cNvPr>
          <p:cNvGraphicFramePr/>
          <p:nvPr/>
        </p:nvGraphicFramePr>
        <p:xfrm>
          <a:off x="485140" y="2196254"/>
          <a:ext cx="3495040" cy="2325793"/>
        </p:xfrm>
        <a:graphic>
          <a:graphicData uri="http://schemas.openxmlformats.org/presentationml/2006/ole">
            <mc:AlternateContent xmlns:mc="http://schemas.openxmlformats.org/markup-compatibility/2006">
              <mc:Choice xmlns:v="urn:schemas-microsoft-com:vml" Requires="v">
                <p:oleObj r:id="rId2" imgW="2619375" imgH="1743075" progId="Paint.Picture">
                  <p:embed/>
                </p:oleObj>
              </mc:Choice>
              <mc:Fallback>
                <p:oleObj r:id="rId2" imgW="2619375" imgH="1743075" progId="Paint.Picture">
                  <p:embed/>
                  <p:pic>
                    <p:nvPicPr>
                      <p:cNvPr id="5" name="Object 4">
                        <a:extLst>
                          <a:ext uri="{FF2B5EF4-FFF2-40B4-BE49-F238E27FC236}">
                            <a16:creationId xmlns:a16="http://schemas.microsoft.com/office/drawing/2014/main" id="{13762E6D-2987-3270-24F8-85CA00F9F6F0}"/>
                          </a:ext>
                        </a:extLst>
                      </p:cNvPr>
                      <p:cNvPicPr/>
                      <p:nvPr/>
                    </p:nvPicPr>
                    <p:blipFill>
                      <a:blip r:embed="rId3"/>
                      <a:stretch>
                        <a:fillRect/>
                      </a:stretch>
                    </p:blipFill>
                    <p:spPr>
                      <a:xfrm>
                        <a:off x="485140" y="2196254"/>
                        <a:ext cx="3495040" cy="2325793"/>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9426BA23-5DA9-82C8-2EE9-06502A35051A}"/>
              </a:ext>
            </a:extLst>
          </p:cNvPr>
          <p:cNvGraphicFramePr/>
          <p:nvPr/>
        </p:nvGraphicFramePr>
        <p:xfrm>
          <a:off x="4450080" y="2196254"/>
          <a:ext cx="3291840" cy="2465493"/>
        </p:xfrm>
        <a:graphic>
          <a:graphicData uri="http://schemas.openxmlformats.org/presentationml/2006/ole">
            <mc:AlternateContent xmlns:mc="http://schemas.openxmlformats.org/markup-compatibility/2006">
              <mc:Choice xmlns:v="urn:schemas-microsoft-com:vml" Requires="v">
                <p:oleObj r:id="rId4" imgW="2466975" imgH="1847850" progId="Paint.Picture">
                  <p:embed/>
                </p:oleObj>
              </mc:Choice>
              <mc:Fallback>
                <p:oleObj r:id="rId4" imgW="2466975" imgH="1847850" progId="Paint.Picture">
                  <p:embed/>
                  <p:pic>
                    <p:nvPicPr>
                      <p:cNvPr id="6" name="Object 5">
                        <a:extLst>
                          <a:ext uri="{FF2B5EF4-FFF2-40B4-BE49-F238E27FC236}">
                            <a16:creationId xmlns:a16="http://schemas.microsoft.com/office/drawing/2014/main" id="{9426BA23-5DA9-82C8-2EE9-06502A35051A}"/>
                          </a:ext>
                        </a:extLst>
                      </p:cNvPr>
                      <p:cNvPicPr/>
                      <p:nvPr/>
                    </p:nvPicPr>
                    <p:blipFill>
                      <a:blip r:embed="rId5"/>
                      <a:stretch>
                        <a:fillRect/>
                      </a:stretch>
                    </p:blipFill>
                    <p:spPr>
                      <a:xfrm>
                        <a:off x="4450080" y="2196254"/>
                        <a:ext cx="3291840" cy="2465493"/>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BAF891E-EA8E-DC1D-D57D-D0932AF550DA}"/>
              </a:ext>
            </a:extLst>
          </p:cNvPr>
          <p:cNvGraphicFramePr/>
          <p:nvPr/>
        </p:nvGraphicFramePr>
        <p:xfrm>
          <a:off x="8826501" y="2196253"/>
          <a:ext cx="2974340" cy="2733040"/>
        </p:xfrm>
        <a:graphic>
          <a:graphicData uri="http://schemas.openxmlformats.org/presentationml/2006/ole">
            <mc:AlternateContent xmlns:mc="http://schemas.openxmlformats.org/markup-compatibility/2006">
              <mc:Choice xmlns:v="urn:schemas-microsoft-com:vml" Requires="v">
                <p:oleObj r:id="rId6" imgW="2228850" imgH="2047875" progId="Paint.Picture">
                  <p:embed/>
                </p:oleObj>
              </mc:Choice>
              <mc:Fallback>
                <p:oleObj r:id="rId6" imgW="2228850" imgH="2047875" progId="Paint.Picture">
                  <p:embed/>
                  <p:pic>
                    <p:nvPicPr>
                      <p:cNvPr id="7" name="Object 6">
                        <a:extLst>
                          <a:ext uri="{FF2B5EF4-FFF2-40B4-BE49-F238E27FC236}">
                            <a16:creationId xmlns:a16="http://schemas.microsoft.com/office/drawing/2014/main" id="{9BAF891E-EA8E-DC1D-D57D-D0932AF550DA}"/>
                          </a:ext>
                        </a:extLst>
                      </p:cNvPr>
                      <p:cNvPicPr/>
                      <p:nvPr/>
                    </p:nvPicPr>
                    <p:blipFill>
                      <a:blip r:embed="rId7"/>
                      <a:stretch>
                        <a:fillRect/>
                      </a:stretch>
                    </p:blipFill>
                    <p:spPr>
                      <a:xfrm>
                        <a:off x="8826501" y="2196253"/>
                        <a:ext cx="2974340" cy="273304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D043B2C5-AB49-4177-5610-5E00C42F204A}"/>
              </a:ext>
            </a:extLst>
          </p:cNvPr>
          <p:cNvGraphicFramePr/>
          <p:nvPr/>
        </p:nvGraphicFramePr>
        <p:xfrm>
          <a:off x="350520" y="4506808"/>
          <a:ext cx="3495040" cy="2325793"/>
        </p:xfrm>
        <a:graphic>
          <a:graphicData uri="http://schemas.openxmlformats.org/presentationml/2006/ole">
            <mc:AlternateContent xmlns:mc="http://schemas.openxmlformats.org/markup-compatibility/2006">
              <mc:Choice xmlns:v="urn:schemas-microsoft-com:vml" Requires="v">
                <p:oleObj r:id="rId8" imgW="2619375" imgH="1743075" progId="Paint.Picture">
                  <p:embed/>
                </p:oleObj>
              </mc:Choice>
              <mc:Fallback>
                <p:oleObj r:id="rId8" imgW="2619375" imgH="1743075" progId="Paint.Picture">
                  <p:embed/>
                  <p:pic>
                    <p:nvPicPr>
                      <p:cNvPr id="8" name="Object 7">
                        <a:extLst>
                          <a:ext uri="{FF2B5EF4-FFF2-40B4-BE49-F238E27FC236}">
                            <a16:creationId xmlns:a16="http://schemas.microsoft.com/office/drawing/2014/main" id="{D043B2C5-AB49-4177-5610-5E00C42F204A}"/>
                          </a:ext>
                        </a:extLst>
                      </p:cNvPr>
                      <p:cNvPicPr/>
                      <p:nvPr/>
                    </p:nvPicPr>
                    <p:blipFill>
                      <a:blip r:embed="rId9"/>
                      <a:stretch>
                        <a:fillRect/>
                      </a:stretch>
                    </p:blipFill>
                    <p:spPr>
                      <a:xfrm>
                        <a:off x="350520" y="4506808"/>
                        <a:ext cx="3495040" cy="2325793"/>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0788FC7-6834-822B-AD59-D59515AECEE1}"/>
              </a:ext>
            </a:extLst>
          </p:cNvPr>
          <p:cNvGraphicFramePr/>
          <p:nvPr/>
        </p:nvGraphicFramePr>
        <p:xfrm>
          <a:off x="4598247" y="5049520"/>
          <a:ext cx="2993813" cy="1783080"/>
        </p:xfrm>
        <a:graphic>
          <a:graphicData uri="http://schemas.openxmlformats.org/presentationml/2006/ole">
            <mc:AlternateContent xmlns:mc="http://schemas.openxmlformats.org/markup-compatibility/2006">
              <mc:Choice xmlns:v="urn:schemas-microsoft-com:vml" Requires="v">
                <p:oleObj r:id="rId10" imgW="2590800" imgH="1762125" progId="Paint.Picture">
                  <p:embed/>
                </p:oleObj>
              </mc:Choice>
              <mc:Fallback>
                <p:oleObj r:id="rId10" imgW="2590800" imgH="1762125" progId="Paint.Picture">
                  <p:embed/>
                  <p:pic>
                    <p:nvPicPr>
                      <p:cNvPr id="9" name="Object 8">
                        <a:extLst>
                          <a:ext uri="{FF2B5EF4-FFF2-40B4-BE49-F238E27FC236}">
                            <a16:creationId xmlns:a16="http://schemas.microsoft.com/office/drawing/2014/main" id="{D0788FC7-6834-822B-AD59-D59515AECEE1}"/>
                          </a:ext>
                        </a:extLst>
                      </p:cNvPr>
                      <p:cNvPicPr/>
                      <p:nvPr/>
                    </p:nvPicPr>
                    <p:blipFill>
                      <a:blip r:embed="rId11"/>
                      <a:stretch>
                        <a:fillRect/>
                      </a:stretch>
                    </p:blipFill>
                    <p:spPr>
                      <a:xfrm>
                        <a:off x="4598247" y="5049520"/>
                        <a:ext cx="2993813" cy="178308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B23E9BE3-8B4F-C13E-E0C1-660BAA2057E2}"/>
              </a:ext>
            </a:extLst>
          </p:cNvPr>
          <p:cNvGraphicFramePr/>
          <p:nvPr/>
        </p:nvGraphicFramePr>
        <p:xfrm>
          <a:off x="8826501" y="5066454"/>
          <a:ext cx="2915073" cy="1749213"/>
        </p:xfrm>
        <a:graphic>
          <a:graphicData uri="http://schemas.openxmlformats.org/presentationml/2006/ole">
            <mc:AlternateContent xmlns:mc="http://schemas.openxmlformats.org/markup-compatibility/2006">
              <mc:Choice xmlns:v="urn:schemas-microsoft-com:vml" Requires="v">
                <p:oleObj r:id="rId12" imgW="2562225" imgH="1781175" progId="Paint.Picture">
                  <p:embed/>
                </p:oleObj>
              </mc:Choice>
              <mc:Fallback>
                <p:oleObj r:id="rId12" imgW="2562225" imgH="1781175" progId="Paint.Picture">
                  <p:embed/>
                  <p:pic>
                    <p:nvPicPr>
                      <p:cNvPr id="10" name="Object 9">
                        <a:extLst>
                          <a:ext uri="{FF2B5EF4-FFF2-40B4-BE49-F238E27FC236}">
                            <a16:creationId xmlns:a16="http://schemas.microsoft.com/office/drawing/2014/main" id="{B23E9BE3-8B4F-C13E-E0C1-660BAA2057E2}"/>
                          </a:ext>
                        </a:extLst>
                      </p:cNvPr>
                      <p:cNvPicPr/>
                      <p:nvPr/>
                    </p:nvPicPr>
                    <p:blipFill>
                      <a:blip r:embed="rId13"/>
                      <a:stretch>
                        <a:fillRect/>
                      </a:stretch>
                    </p:blipFill>
                    <p:spPr>
                      <a:xfrm>
                        <a:off x="8826501" y="5066454"/>
                        <a:ext cx="2915073" cy="1749213"/>
                      </a:xfrm>
                      <a:prstGeom prst="rect">
                        <a:avLst/>
                      </a:prstGeom>
                    </p:spPr>
                  </p:pic>
                </p:oleObj>
              </mc:Fallback>
            </mc:AlternateContent>
          </a:graphicData>
        </a:graphic>
      </p:graphicFrame>
    </p:spTree>
    <p:extLst>
      <p:ext uri="{BB962C8B-B14F-4D97-AF65-F5344CB8AC3E}">
        <p14:creationId xmlns:p14="http://schemas.microsoft.com/office/powerpoint/2010/main" val="1500826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034B6-4597-1612-9F03-80D597942D70}"/>
              </a:ext>
            </a:extLst>
          </p:cNvPr>
          <p:cNvSpPr txBox="1"/>
          <p:nvPr/>
        </p:nvSpPr>
        <p:spPr>
          <a:xfrm>
            <a:off x="0" y="290526"/>
            <a:ext cx="12192000" cy="8640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Arial Black" panose="020B0A04020102020204" pitchFamily="34" charset="0"/>
                <a:ea typeface="맑은 고딕" panose="020B0503020000020004" pitchFamily="34" charset="-127"/>
                <a:cs typeface="+mj-cs"/>
              </a:rPr>
              <a:t>What is the big question?</a:t>
            </a:r>
          </a:p>
        </p:txBody>
      </p:sp>
      <p:pic>
        <p:nvPicPr>
          <p:cNvPr id="3" name="Picture Placeholder 5" descr="IMG-20191209-WA0062">
            <a:extLst>
              <a:ext uri="{FF2B5EF4-FFF2-40B4-BE49-F238E27FC236}">
                <a16:creationId xmlns:a16="http://schemas.microsoft.com/office/drawing/2014/main" id="{0A87053B-90A0-6BA9-DDA0-B8078C7D29E9}"/>
              </a:ext>
            </a:extLst>
          </p:cNvPr>
          <p:cNvPicPr>
            <a:picLocks noChangeAspect="1"/>
          </p:cNvPicPr>
          <p:nvPr/>
        </p:nvPicPr>
        <p:blipFill>
          <a:blip r:embed="rId2"/>
          <a:stretch>
            <a:fillRect/>
          </a:stretch>
        </p:blipFill>
        <p:spPr>
          <a:xfrm>
            <a:off x="681355" y="1509395"/>
            <a:ext cx="4944110" cy="5010150"/>
          </a:xfrm>
          <a:prstGeom prst="rect">
            <a:avLst/>
          </a:prstGeom>
        </p:spPr>
      </p:pic>
      <p:pic>
        <p:nvPicPr>
          <p:cNvPr id="4" name="Picture Placeholder 18" descr="download (3)">
            <a:extLst>
              <a:ext uri="{FF2B5EF4-FFF2-40B4-BE49-F238E27FC236}">
                <a16:creationId xmlns:a16="http://schemas.microsoft.com/office/drawing/2014/main" id="{C1090420-0B6A-ED35-38C2-B2DCC9F85F8D}"/>
              </a:ext>
            </a:extLst>
          </p:cNvPr>
          <p:cNvPicPr>
            <a:picLocks noChangeAspect="1"/>
          </p:cNvPicPr>
          <p:nvPr/>
        </p:nvPicPr>
        <p:blipFill>
          <a:blip r:embed="rId3"/>
          <a:stretch>
            <a:fillRect/>
          </a:stretch>
        </p:blipFill>
        <p:spPr>
          <a:xfrm>
            <a:off x="6428740" y="4331970"/>
            <a:ext cx="5166995" cy="2413635"/>
          </a:xfrm>
          <a:prstGeom prst="rect">
            <a:avLst/>
          </a:prstGeom>
          <a:solidFill>
            <a:schemeClr val="bg1">
              <a:lumMod val="95000"/>
            </a:schemeClr>
          </a:solidFill>
        </p:spPr>
      </p:pic>
      <p:pic>
        <p:nvPicPr>
          <p:cNvPr id="5" name="Picture Placeholder 22" descr="download">
            <a:extLst>
              <a:ext uri="{FF2B5EF4-FFF2-40B4-BE49-F238E27FC236}">
                <a16:creationId xmlns:a16="http://schemas.microsoft.com/office/drawing/2014/main" id="{B9B5FC19-7656-2F76-7459-980A051058E9}"/>
              </a:ext>
            </a:extLst>
          </p:cNvPr>
          <p:cNvPicPr>
            <a:picLocks noChangeAspect="1"/>
          </p:cNvPicPr>
          <p:nvPr/>
        </p:nvPicPr>
        <p:blipFill>
          <a:blip r:embed="rId4"/>
          <a:stretch>
            <a:fillRect/>
          </a:stretch>
        </p:blipFill>
        <p:spPr>
          <a:xfrm>
            <a:off x="6428740" y="929005"/>
            <a:ext cx="5166995" cy="2921000"/>
          </a:xfrm>
          <a:prstGeom prst="rect">
            <a:avLst/>
          </a:prstGeom>
          <a:solidFill>
            <a:schemeClr val="bg1">
              <a:lumMod val="95000"/>
            </a:schemeClr>
          </a:solidFill>
        </p:spPr>
      </p:pic>
    </p:spTree>
    <p:extLst>
      <p:ext uri="{BB962C8B-B14F-4D97-AF65-F5344CB8AC3E}">
        <p14:creationId xmlns:p14="http://schemas.microsoft.com/office/powerpoint/2010/main" val="3276677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EEAE-3261-52E9-726A-F8ECAD514C99}"/>
              </a:ext>
            </a:extLst>
          </p:cNvPr>
          <p:cNvSpPr txBox="1"/>
          <p:nvPr/>
        </p:nvSpPr>
        <p:spPr>
          <a:xfrm>
            <a:off x="0" y="307779"/>
            <a:ext cx="12192000" cy="8640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Arial Black" panose="020B0A04020102020204" pitchFamily="34" charset="0"/>
                <a:ea typeface="맑은 고딕" panose="020B0503020000020004" pitchFamily="34" charset="-127"/>
                <a:cs typeface="+mj-cs"/>
              </a:rPr>
              <a:t>And this?</a:t>
            </a:r>
          </a:p>
        </p:txBody>
      </p:sp>
      <p:pic>
        <p:nvPicPr>
          <p:cNvPr id="3" name="Picture 2">
            <a:extLst>
              <a:ext uri="{FF2B5EF4-FFF2-40B4-BE49-F238E27FC236}">
                <a16:creationId xmlns:a16="http://schemas.microsoft.com/office/drawing/2014/main" id="{85A79759-0F9A-59E6-4224-274C0BBEC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6150" y="2144486"/>
            <a:ext cx="4657494" cy="3771775"/>
          </a:xfrm>
          <a:prstGeom prst="rect">
            <a:avLst/>
          </a:prstGeom>
        </p:spPr>
      </p:pic>
      <p:pic>
        <p:nvPicPr>
          <p:cNvPr id="4" name="Picture 3">
            <a:extLst>
              <a:ext uri="{FF2B5EF4-FFF2-40B4-BE49-F238E27FC236}">
                <a16:creationId xmlns:a16="http://schemas.microsoft.com/office/drawing/2014/main" id="{DA7B1686-A777-370D-901F-BB6E69789F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459" y="2279121"/>
            <a:ext cx="4486541" cy="3553735"/>
          </a:xfrm>
          <a:prstGeom prst="rect">
            <a:avLst/>
          </a:prstGeom>
        </p:spPr>
      </p:pic>
      <p:sp>
        <p:nvSpPr>
          <p:cNvPr id="5" name="Title 1">
            <a:extLst>
              <a:ext uri="{FF2B5EF4-FFF2-40B4-BE49-F238E27FC236}">
                <a16:creationId xmlns:a16="http://schemas.microsoft.com/office/drawing/2014/main" id="{D09996D3-B806-4045-A410-D553A4DE0963}"/>
              </a:ext>
            </a:extLst>
          </p:cNvPr>
          <p:cNvSpPr txBox="1"/>
          <p:nvPr/>
        </p:nvSpPr>
        <p:spPr>
          <a:xfrm>
            <a:off x="1192530" y="6093460"/>
            <a:ext cx="3618230" cy="6673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Arial Black" panose="020B0A04020102020204" pitchFamily="34" charset="0"/>
                <a:ea typeface="맑은 고딕" panose="020B0503020000020004" pitchFamily="34" charset="-127"/>
                <a:cs typeface="+mj-cs"/>
              </a:rPr>
              <a:t>1984</a:t>
            </a:r>
          </a:p>
        </p:txBody>
      </p:sp>
      <p:sp>
        <p:nvSpPr>
          <p:cNvPr id="6" name="Title 1">
            <a:extLst>
              <a:ext uri="{FF2B5EF4-FFF2-40B4-BE49-F238E27FC236}">
                <a16:creationId xmlns:a16="http://schemas.microsoft.com/office/drawing/2014/main" id="{CC3888FE-9774-CD30-4D5C-7E59A57288EF}"/>
              </a:ext>
            </a:extLst>
          </p:cNvPr>
          <p:cNvSpPr txBox="1"/>
          <p:nvPr/>
        </p:nvSpPr>
        <p:spPr>
          <a:xfrm>
            <a:off x="7201535" y="6093460"/>
            <a:ext cx="3618230" cy="6673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Arial Black" panose="020B0A04020102020204" pitchFamily="34" charset="0"/>
                <a:ea typeface="맑은 고딕" panose="020B0503020000020004" pitchFamily="34" charset="-127"/>
                <a:cs typeface="+mj-cs"/>
              </a:rPr>
              <a:t>2023</a:t>
            </a:r>
          </a:p>
        </p:txBody>
      </p:sp>
    </p:spTree>
    <p:extLst>
      <p:ext uri="{BB962C8B-B14F-4D97-AF65-F5344CB8AC3E}">
        <p14:creationId xmlns:p14="http://schemas.microsoft.com/office/powerpoint/2010/main" val="18352726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704</TotalTime>
  <Words>1775</Words>
  <Application>Microsoft Office PowerPoint</Application>
  <PresentationFormat>Widescreen</PresentationFormat>
  <Paragraphs>196</Paragraphs>
  <Slides>42</Slides>
  <Notes>0</Notes>
  <HiddenSlides>0</HiddenSlides>
  <MMClips>1</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42</vt:i4>
      </vt:variant>
    </vt:vector>
  </HeadingPairs>
  <TitlesOfParts>
    <vt:vector size="58" baseType="lpstr">
      <vt:lpstr>Aptos</vt:lpstr>
      <vt:lpstr>Aptos Display</vt:lpstr>
      <vt:lpstr>Arial</vt:lpstr>
      <vt:lpstr>Arial Black</vt:lpstr>
      <vt:lpstr>Arial Rounded MT Bold</vt:lpstr>
      <vt:lpstr>Calibri</vt:lpstr>
      <vt:lpstr>Calibri Light</vt:lpstr>
      <vt:lpstr>Frutiger 45 Light</vt:lpstr>
      <vt:lpstr>Georgia</vt:lpstr>
      <vt:lpstr>Palatino Linotype</vt:lpstr>
      <vt:lpstr>Times</vt:lpstr>
      <vt:lpstr>Times New Roman</vt:lpstr>
      <vt:lpstr>Office Theme</vt:lpstr>
      <vt:lpstr>Office Theme</vt:lpstr>
      <vt:lpstr>1_Office Theme</vt:lpstr>
      <vt:lpstr>Paintbrush Picture</vt:lpstr>
      <vt:lpstr>PowerPoint Presentation</vt:lpstr>
      <vt:lpstr>Application of Artificial Intelligence Innovation in Predictive Agriculture </vt:lpstr>
      <vt:lpstr>PowerPoint Presentation</vt:lpstr>
      <vt:lpstr>PowerPoint Presentation</vt:lpstr>
      <vt:lpstr>PowerPoint Presentation</vt:lpstr>
      <vt:lpstr>PowerPoint Presentation</vt:lpstr>
      <vt:lpstr>Where are the Typists?                      What of the then “NITEL Boys”?</vt:lpstr>
      <vt:lpstr>PowerPoint Presentation</vt:lpstr>
      <vt:lpstr>PowerPoint Presentation</vt:lpstr>
      <vt:lpstr>PowerPoint Presentation</vt:lpstr>
      <vt:lpstr>PowerPoint Presentation</vt:lpstr>
      <vt:lpstr>PowerPoint Presentation</vt:lpstr>
      <vt:lpstr>Evolution of Technology</vt:lpstr>
      <vt:lpstr>Evolution of Technology-Cont’d</vt:lpstr>
      <vt:lpstr>Evolution of Technology-Cont’d</vt:lpstr>
      <vt:lpstr>Evolution of Technology-Cont’d</vt:lpstr>
      <vt:lpstr>PowerPoint Presentation</vt:lpstr>
      <vt:lpstr>PowerPoint Presentation</vt:lpstr>
      <vt:lpstr>Agriculture in Human Civilization</vt:lpstr>
      <vt:lpstr>Agriculture in Human Civilization</vt:lpstr>
      <vt:lpstr>Early Agricultural Societies</vt:lpstr>
      <vt:lpstr>Agriculture in Ancient Civilizations</vt:lpstr>
      <vt:lpstr>Medieval and Renaissance Agriculture</vt:lpstr>
      <vt:lpstr>Industrial Revolution and Modern Agriculture</vt:lpstr>
      <vt:lpstr>Fourth Industrial Revolution and AI Innovations</vt:lpstr>
      <vt:lpstr>PowerPoint Presentation</vt:lpstr>
      <vt:lpstr>Fundamental Concepts of AI </vt:lpstr>
      <vt:lpstr>Brief History of AI</vt:lpstr>
      <vt:lpstr>AI Tools and Innovation in Predictive Agriculture</vt:lpstr>
      <vt:lpstr>Predictive Analysis</vt:lpstr>
      <vt:lpstr>Drones</vt:lpstr>
      <vt:lpstr>Detect pests and diseases</vt:lpstr>
      <vt:lpstr>Livestock health monitoring</vt:lpstr>
      <vt:lpstr>PowerPoint Presentation</vt:lpstr>
      <vt:lpstr>PowerPoint Presentation</vt:lpstr>
      <vt:lpstr>Empowering African Women Farmers</vt:lpstr>
      <vt:lpstr>PowerPoint Presentation</vt:lpstr>
      <vt:lpstr>Case Studies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OladeleGraphics</dc:creator>
  <cp:lastModifiedBy>Abdulwaheed Musa</cp:lastModifiedBy>
  <cp:revision>11</cp:revision>
  <dcterms:created xsi:type="dcterms:W3CDTF">2023-10-10T10:51:07Z</dcterms:created>
  <dcterms:modified xsi:type="dcterms:W3CDTF">2023-10-23T14:08:23Z</dcterms:modified>
</cp:coreProperties>
</file>